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713" r:id="rId5"/>
    <p:sldMasterId id="2147483676" r:id="rId6"/>
  </p:sldMasterIdLst>
  <p:notesMasterIdLst>
    <p:notesMasterId r:id="rId17"/>
  </p:notesMasterIdLst>
  <p:handoutMasterIdLst>
    <p:handoutMasterId r:id="rId18"/>
  </p:handoutMasterIdLst>
  <p:sldIdLst>
    <p:sldId id="353" r:id="rId7"/>
    <p:sldId id="370" r:id="rId8"/>
    <p:sldId id="397" r:id="rId9"/>
    <p:sldId id="410" r:id="rId10"/>
    <p:sldId id="405" r:id="rId11"/>
    <p:sldId id="385" r:id="rId12"/>
    <p:sldId id="387" r:id="rId13"/>
    <p:sldId id="406" r:id="rId14"/>
    <p:sldId id="403" r:id="rId15"/>
    <p:sldId id="407" r:id="rId16"/>
  </p:sldIdLst>
  <p:sldSz cx="9144000" cy="5143500" type="screen16x9"/>
  <p:notesSz cx="6858000" cy="23145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FCBF00"/>
    <a:srgbClr val="2B2F2F"/>
    <a:srgbClr val="134056"/>
    <a:srgbClr val="222222"/>
    <a:srgbClr val="0071AA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DCE73F-826D-4792-AC5F-18C61F508C3F}" v="70" dt="2022-10-16T22:46:59.5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7" autoAdjust="0"/>
    <p:restoredTop sz="94704"/>
  </p:normalViewPr>
  <p:slideViewPr>
    <p:cSldViewPr snapToGrid="0">
      <p:cViewPr varScale="1">
        <p:scale>
          <a:sx n="112" d="100"/>
          <a:sy n="112" d="100"/>
        </p:scale>
        <p:origin x="114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Berman" userId="a562264b7ba45ef8" providerId="LiveId" clId="{ACDCE73F-826D-4792-AC5F-18C61F508C3F}"/>
    <pc:docChg chg="undo custSel addSld delSld modSld sldOrd modMainMaster">
      <pc:chgData name="Louis Berman" userId="a562264b7ba45ef8" providerId="LiveId" clId="{ACDCE73F-826D-4792-AC5F-18C61F508C3F}" dt="2022-10-17T13:22:01.447" v="3777" actId="6549"/>
      <pc:docMkLst>
        <pc:docMk/>
      </pc:docMkLst>
      <pc:sldChg chg="addSp delSp modSp mod">
        <pc:chgData name="Louis Berman" userId="a562264b7ba45ef8" providerId="LiveId" clId="{ACDCE73F-826D-4792-AC5F-18C61F508C3F}" dt="2022-10-16T16:38:10.818" v="644" actId="1037"/>
        <pc:sldMkLst>
          <pc:docMk/>
          <pc:sldMk cId="1473751046" sldId="353"/>
        </pc:sldMkLst>
        <pc:spChg chg="add mod">
          <ac:chgData name="Louis Berman" userId="a562264b7ba45ef8" providerId="LiveId" clId="{ACDCE73F-826D-4792-AC5F-18C61F508C3F}" dt="2022-10-16T16:38:10.818" v="644" actId="1037"/>
          <ac:spMkLst>
            <pc:docMk/>
            <pc:sldMk cId="1473751046" sldId="353"/>
            <ac:spMk id="8" creationId="{2BC2DB1F-8829-3000-CC1A-9D8CB4702B2D}"/>
          </ac:spMkLst>
        </pc:spChg>
        <pc:grpChg chg="add mod">
          <ac:chgData name="Louis Berman" userId="a562264b7ba45ef8" providerId="LiveId" clId="{ACDCE73F-826D-4792-AC5F-18C61F508C3F}" dt="2022-10-16T16:38:10.818" v="644" actId="1037"/>
          <ac:grpSpMkLst>
            <pc:docMk/>
            <pc:sldMk cId="1473751046" sldId="353"/>
            <ac:grpSpMk id="9" creationId="{97B417F9-2BFB-4A9B-6441-23AD2A76604D}"/>
          </ac:grpSpMkLst>
        </pc:grpChg>
        <pc:picChg chg="add mod">
          <ac:chgData name="Louis Berman" userId="a562264b7ba45ef8" providerId="LiveId" clId="{ACDCE73F-826D-4792-AC5F-18C61F508C3F}" dt="2022-10-16T16:37:20.188" v="633" actId="164"/>
          <ac:picMkLst>
            <pc:docMk/>
            <pc:sldMk cId="1473751046" sldId="353"/>
            <ac:picMk id="2" creationId="{FFF4137B-4C59-C355-7A79-6B06E4284411}"/>
          </ac:picMkLst>
        </pc:picChg>
        <pc:picChg chg="add del mod">
          <ac:chgData name="Louis Berman" userId="a562264b7ba45ef8" providerId="LiveId" clId="{ACDCE73F-826D-4792-AC5F-18C61F508C3F}" dt="2022-10-16T16:31:44.481" v="513" actId="478"/>
          <ac:picMkLst>
            <pc:docMk/>
            <pc:sldMk cId="1473751046" sldId="353"/>
            <ac:picMk id="3" creationId="{41B7E95D-5493-4035-CC23-8E8350ED7410}"/>
          </ac:picMkLst>
        </pc:picChg>
        <pc:picChg chg="add del mod">
          <ac:chgData name="Louis Berman" userId="a562264b7ba45ef8" providerId="LiveId" clId="{ACDCE73F-826D-4792-AC5F-18C61F508C3F}" dt="2022-10-16T16:33:31.999" v="517" actId="478"/>
          <ac:picMkLst>
            <pc:docMk/>
            <pc:sldMk cId="1473751046" sldId="353"/>
            <ac:picMk id="5" creationId="{EC676FC1-2418-5290-3A98-E98F67299B40}"/>
          </ac:picMkLst>
        </pc:picChg>
        <pc:picChg chg="add mod">
          <ac:chgData name="Louis Berman" userId="a562264b7ba45ef8" providerId="LiveId" clId="{ACDCE73F-826D-4792-AC5F-18C61F508C3F}" dt="2022-10-16T16:37:20.188" v="633" actId="164"/>
          <ac:picMkLst>
            <pc:docMk/>
            <pc:sldMk cId="1473751046" sldId="353"/>
            <ac:picMk id="7" creationId="{F34046F0-AE47-C494-0D07-0DA444CCAB3A}"/>
          </ac:picMkLst>
        </pc:picChg>
      </pc:sldChg>
      <pc:sldChg chg="modSp del mod">
        <pc:chgData name="Louis Berman" userId="a562264b7ba45ef8" providerId="LiveId" clId="{ACDCE73F-826D-4792-AC5F-18C61F508C3F}" dt="2022-10-16T16:38:52.767" v="646" actId="47"/>
        <pc:sldMkLst>
          <pc:docMk/>
          <pc:sldMk cId="270837783" sldId="358"/>
        </pc:sldMkLst>
        <pc:spChg chg="mod">
          <ac:chgData name="Louis Berman" userId="a562264b7ba45ef8" providerId="LiveId" clId="{ACDCE73F-826D-4792-AC5F-18C61F508C3F}" dt="2022-10-16T16:25:38.160" v="484" actId="14100"/>
          <ac:spMkLst>
            <pc:docMk/>
            <pc:sldMk cId="270837783" sldId="358"/>
            <ac:spMk id="2" creationId="{DAF31793-EA20-A843-B881-6B898C2E1893}"/>
          </ac:spMkLst>
        </pc:spChg>
        <pc:spChg chg="mod">
          <ac:chgData name="Louis Berman" userId="a562264b7ba45ef8" providerId="LiveId" clId="{ACDCE73F-826D-4792-AC5F-18C61F508C3F}" dt="2022-10-16T14:04:03.572" v="37" actId="20577"/>
          <ac:spMkLst>
            <pc:docMk/>
            <pc:sldMk cId="270837783" sldId="358"/>
            <ac:spMk id="3" creationId="{DD608F65-F637-264A-A125-39F032ED2A0B}"/>
          </ac:spMkLst>
        </pc:spChg>
      </pc:sldChg>
      <pc:sldChg chg="del">
        <pc:chgData name="Louis Berman" userId="a562264b7ba45ef8" providerId="LiveId" clId="{ACDCE73F-826D-4792-AC5F-18C61F508C3F}" dt="2022-10-16T21:22:14.704" v="3226" actId="47"/>
        <pc:sldMkLst>
          <pc:docMk/>
          <pc:sldMk cId="3629385759" sldId="364"/>
        </pc:sldMkLst>
      </pc:sldChg>
      <pc:sldChg chg="addSp delSp modSp mod">
        <pc:chgData name="Louis Berman" userId="a562264b7ba45ef8" providerId="LiveId" clId="{ACDCE73F-826D-4792-AC5F-18C61F508C3F}" dt="2022-10-16T22:48:29.125" v="3772" actId="20577"/>
        <pc:sldMkLst>
          <pc:docMk/>
          <pc:sldMk cId="2090462485" sldId="370"/>
        </pc:sldMkLst>
        <pc:spChg chg="mod">
          <ac:chgData name="Louis Berman" userId="a562264b7ba45ef8" providerId="LiveId" clId="{ACDCE73F-826D-4792-AC5F-18C61F508C3F}" dt="2022-10-16T16:51:30.861" v="1339" actId="1035"/>
          <ac:spMkLst>
            <pc:docMk/>
            <pc:sldMk cId="2090462485" sldId="370"/>
            <ac:spMk id="9" creationId="{BDBBB706-72F0-6049-AC1A-60B74878DEE2}"/>
          </ac:spMkLst>
        </pc:spChg>
        <pc:spChg chg="mod">
          <ac:chgData name="Louis Berman" userId="a562264b7ba45ef8" providerId="LiveId" clId="{ACDCE73F-826D-4792-AC5F-18C61F508C3F}" dt="2022-10-16T14:07:32.609" v="117" actId="20577"/>
          <ac:spMkLst>
            <pc:docMk/>
            <pc:sldMk cId="2090462485" sldId="370"/>
            <ac:spMk id="11" creationId="{2CA7A019-78C3-DA45-9D94-C00050DD2CF1}"/>
          </ac:spMkLst>
        </pc:spChg>
        <pc:spChg chg="mod">
          <ac:chgData name="Louis Berman" userId="a562264b7ba45ef8" providerId="LiveId" clId="{ACDCE73F-826D-4792-AC5F-18C61F508C3F}" dt="2022-10-16T22:48:29.125" v="3772" actId="20577"/>
          <ac:spMkLst>
            <pc:docMk/>
            <pc:sldMk cId="2090462485" sldId="370"/>
            <ac:spMk id="13" creationId="{85F1F6E4-B35D-C94B-93BF-39ABA3A1A2D6}"/>
          </ac:spMkLst>
        </pc:spChg>
        <pc:picChg chg="add del mod">
          <ac:chgData name="Louis Berman" userId="a562264b7ba45ef8" providerId="LiveId" clId="{ACDCE73F-826D-4792-AC5F-18C61F508C3F}" dt="2022-10-16T14:56:06.631" v="266" actId="21"/>
          <ac:picMkLst>
            <pc:docMk/>
            <pc:sldMk cId="2090462485" sldId="370"/>
            <ac:picMk id="2" creationId="{E42DF490-F6E6-6933-83C5-B73DE3569585}"/>
          </ac:picMkLst>
        </pc:picChg>
        <pc:picChg chg="add del mod">
          <ac:chgData name="Louis Berman" userId="a562264b7ba45ef8" providerId="LiveId" clId="{ACDCE73F-826D-4792-AC5F-18C61F508C3F}" dt="2022-10-16T14:53:37.978" v="264" actId="21"/>
          <ac:picMkLst>
            <pc:docMk/>
            <pc:sldMk cId="2090462485" sldId="370"/>
            <ac:picMk id="4" creationId="{95F72FB1-E2A7-9641-5EA2-EDBBC7462840}"/>
          </ac:picMkLst>
        </pc:picChg>
      </pc:sldChg>
      <pc:sldChg chg="add del">
        <pc:chgData name="Louis Berman" userId="a562264b7ba45ef8" providerId="LiveId" clId="{ACDCE73F-826D-4792-AC5F-18C61F508C3F}" dt="2022-10-16T22:45:55.297" v="3765" actId="47"/>
        <pc:sldMkLst>
          <pc:docMk/>
          <pc:sldMk cId="4263233270" sldId="373"/>
        </pc:sldMkLst>
      </pc:sldChg>
      <pc:sldChg chg="del">
        <pc:chgData name="Louis Berman" userId="a562264b7ba45ef8" providerId="LiveId" clId="{ACDCE73F-826D-4792-AC5F-18C61F508C3F}" dt="2022-10-16T21:33:46.550" v="3351" actId="47"/>
        <pc:sldMkLst>
          <pc:docMk/>
          <pc:sldMk cId="2198679694" sldId="382"/>
        </pc:sldMkLst>
      </pc:sldChg>
      <pc:sldChg chg="del">
        <pc:chgData name="Louis Berman" userId="a562264b7ba45ef8" providerId="LiveId" clId="{ACDCE73F-826D-4792-AC5F-18C61F508C3F}" dt="2022-10-16T21:33:50.900" v="3352" actId="47"/>
        <pc:sldMkLst>
          <pc:docMk/>
          <pc:sldMk cId="3311358497" sldId="383"/>
        </pc:sldMkLst>
      </pc:sldChg>
      <pc:sldChg chg="addSp delSp modSp add del mod ord">
        <pc:chgData name="Louis Berman" userId="a562264b7ba45ef8" providerId="LiveId" clId="{ACDCE73F-826D-4792-AC5F-18C61F508C3F}" dt="2022-10-16T22:46:20.431" v="3769" actId="6549"/>
        <pc:sldMkLst>
          <pc:docMk/>
          <pc:sldMk cId="2564224634" sldId="385"/>
        </pc:sldMkLst>
        <pc:spChg chg="mod topLvl">
          <ac:chgData name="Louis Berman" userId="a562264b7ba45ef8" providerId="LiveId" clId="{ACDCE73F-826D-4792-AC5F-18C61F508C3F}" dt="2022-10-16T21:41:45.097" v="3589" actId="164"/>
          <ac:spMkLst>
            <pc:docMk/>
            <pc:sldMk cId="2564224634" sldId="385"/>
            <ac:spMk id="6" creationId="{6E125B78-B1A8-48F1-8913-B5B93E8573E6}"/>
          </ac:spMkLst>
        </pc:spChg>
        <pc:spChg chg="mod">
          <ac:chgData name="Louis Berman" userId="a562264b7ba45ef8" providerId="LiveId" clId="{ACDCE73F-826D-4792-AC5F-18C61F508C3F}" dt="2022-10-16T22:46:20.431" v="3769" actId="6549"/>
          <ac:spMkLst>
            <pc:docMk/>
            <pc:sldMk cId="2564224634" sldId="385"/>
            <ac:spMk id="9" creationId="{D458F84C-10FE-024B-9ABA-99B1081D3983}"/>
          </ac:spMkLst>
        </pc:spChg>
        <pc:spChg chg="mod topLvl">
          <ac:chgData name="Louis Berman" userId="a562264b7ba45ef8" providerId="LiveId" clId="{ACDCE73F-826D-4792-AC5F-18C61F508C3F}" dt="2022-10-16T21:41:45.097" v="3589" actId="164"/>
          <ac:spMkLst>
            <pc:docMk/>
            <pc:sldMk cId="2564224634" sldId="385"/>
            <ac:spMk id="10" creationId="{6BDA9094-A4FB-4608-BF99-3F0F39355A64}"/>
          </ac:spMkLst>
        </pc:spChg>
        <pc:spChg chg="mod topLvl">
          <ac:chgData name="Louis Berman" userId="a562264b7ba45ef8" providerId="LiveId" clId="{ACDCE73F-826D-4792-AC5F-18C61F508C3F}" dt="2022-10-16T21:41:45.097" v="3589" actId="164"/>
          <ac:spMkLst>
            <pc:docMk/>
            <pc:sldMk cId="2564224634" sldId="385"/>
            <ac:spMk id="11" creationId="{6DDF642C-1A72-49CF-8D15-91CAA1A3A74A}"/>
          </ac:spMkLst>
        </pc:spChg>
        <pc:spChg chg="mod topLvl">
          <ac:chgData name="Louis Berman" userId="a562264b7ba45ef8" providerId="LiveId" clId="{ACDCE73F-826D-4792-AC5F-18C61F508C3F}" dt="2022-10-16T21:41:45.097" v="3589" actId="164"/>
          <ac:spMkLst>
            <pc:docMk/>
            <pc:sldMk cId="2564224634" sldId="385"/>
            <ac:spMk id="12" creationId="{C15CCC49-3FAA-45A7-902C-DB933B591A79}"/>
          </ac:spMkLst>
        </pc:spChg>
        <pc:spChg chg="mod topLvl">
          <ac:chgData name="Louis Berman" userId="a562264b7ba45ef8" providerId="LiveId" clId="{ACDCE73F-826D-4792-AC5F-18C61F508C3F}" dt="2022-10-16T22:42:56.920" v="3764" actId="20577"/>
          <ac:spMkLst>
            <pc:docMk/>
            <pc:sldMk cId="2564224634" sldId="385"/>
            <ac:spMk id="13" creationId="{225DE541-F291-4E9B-B46A-4321BC2C9927}"/>
          </ac:spMkLst>
        </pc:spChg>
        <pc:spChg chg="add del mod topLvl">
          <ac:chgData name="Louis Berman" userId="a562264b7ba45ef8" providerId="LiveId" clId="{ACDCE73F-826D-4792-AC5F-18C61F508C3F}" dt="2022-10-16T21:38:24.738" v="3416" actId="478"/>
          <ac:spMkLst>
            <pc:docMk/>
            <pc:sldMk cId="2564224634" sldId="385"/>
            <ac:spMk id="14" creationId="{28068C9F-34DD-44DE-8D0C-6AF9CCA3819A}"/>
          </ac:spMkLst>
        </pc:spChg>
        <pc:spChg chg="mod">
          <ac:chgData name="Louis Berman" userId="a562264b7ba45ef8" providerId="LiveId" clId="{ACDCE73F-826D-4792-AC5F-18C61F508C3F}" dt="2022-10-16T21:38:19.681" v="3415" actId="165"/>
          <ac:spMkLst>
            <pc:docMk/>
            <pc:sldMk cId="2564224634" sldId="385"/>
            <ac:spMk id="16" creationId="{62BC28D2-EC4A-4E9C-AC96-71F23785ACD3}"/>
          </ac:spMkLst>
        </pc:spChg>
        <pc:spChg chg="mod">
          <ac:chgData name="Louis Berman" userId="a562264b7ba45ef8" providerId="LiveId" clId="{ACDCE73F-826D-4792-AC5F-18C61F508C3F}" dt="2022-10-16T21:38:19.681" v="3415" actId="165"/>
          <ac:spMkLst>
            <pc:docMk/>
            <pc:sldMk cId="2564224634" sldId="385"/>
            <ac:spMk id="17" creationId="{99F950E9-D4DD-49FE-98C8-B6C365AC6475}"/>
          </ac:spMkLst>
        </pc:spChg>
        <pc:spChg chg="mod">
          <ac:chgData name="Louis Berman" userId="a562264b7ba45ef8" providerId="LiveId" clId="{ACDCE73F-826D-4792-AC5F-18C61F508C3F}" dt="2022-10-16T22:42:39.390" v="3763" actId="14100"/>
          <ac:spMkLst>
            <pc:docMk/>
            <pc:sldMk cId="2564224634" sldId="385"/>
            <ac:spMk id="18" creationId="{EC6279EC-A1E3-4F33-834A-6041F13FDB8D}"/>
          </ac:spMkLst>
        </pc:spChg>
        <pc:spChg chg="del">
          <ac:chgData name="Louis Berman" userId="a562264b7ba45ef8" providerId="LiveId" clId="{ACDCE73F-826D-4792-AC5F-18C61F508C3F}" dt="2022-10-16T21:41:25.067" v="3584" actId="478"/>
          <ac:spMkLst>
            <pc:docMk/>
            <pc:sldMk cId="2564224634" sldId="385"/>
            <ac:spMk id="19" creationId="{042C3E1F-7CC6-4A21-919F-CF2EDF1A164B}"/>
          </ac:spMkLst>
        </pc:spChg>
        <pc:spChg chg="del">
          <ac:chgData name="Louis Berman" userId="a562264b7ba45ef8" providerId="LiveId" clId="{ACDCE73F-826D-4792-AC5F-18C61F508C3F}" dt="2022-10-16T21:41:39.176" v="3588" actId="478"/>
          <ac:spMkLst>
            <pc:docMk/>
            <pc:sldMk cId="2564224634" sldId="385"/>
            <ac:spMk id="20" creationId="{FE5232A4-A1EB-4109-A8B9-EB4C95D4B7FC}"/>
          </ac:spMkLst>
        </pc:spChg>
        <pc:spChg chg="del">
          <ac:chgData name="Louis Berman" userId="a562264b7ba45ef8" providerId="LiveId" clId="{ACDCE73F-826D-4792-AC5F-18C61F508C3F}" dt="2022-10-16T21:41:27.267" v="3585" actId="478"/>
          <ac:spMkLst>
            <pc:docMk/>
            <pc:sldMk cId="2564224634" sldId="385"/>
            <ac:spMk id="21" creationId="{AD929BA8-907B-4993-9125-98A8A57F1B3D}"/>
          </ac:spMkLst>
        </pc:spChg>
        <pc:spChg chg="del">
          <ac:chgData name="Louis Berman" userId="a562264b7ba45ef8" providerId="LiveId" clId="{ACDCE73F-826D-4792-AC5F-18C61F508C3F}" dt="2022-10-16T21:41:37.091" v="3587" actId="478"/>
          <ac:spMkLst>
            <pc:docMk/>
            <pc:sldMk cId="2564224634" sldId="385"/>
            <ac:spMk id="22" creationId="{04F45C9E-91B1-43B4-9E04-1DFEF5ABA0EE}"/>
          </ac:spMkLst>
        </pc:spChg>
        <pc:spChg chg="del">
          <ac:chgData name="Louis Berman" userId="a562264b7ba45ef8" providerId="LiveId" clId="{ACDCE73F-826D-4792-AC5F-18C61F508C3F}" dt="2022-10-16T21:41:30.210" v="3586" actId="478"/>
          <ac:spMkLst>
            <pc:docMk/>
            <pc:sldMk cId="2564224634" sldId="385"/>
            <ac:spMk id="23" creationId="{02ED129B-6CA4-495C-B543-0C378F749E94}"/>
          </ac:spMkLst>
        </pc:spChg>
        <pc:grpChg chg="add mod">
          <ac:chgData name="Louis Berman" userId="a562264b7ba45ef8" providerId="LiveId" clId="{ACDCE73F-826D-4792-AC5F-18C61F508C3F}" dt="2022-10-16T21:41:47.436" v="3604" actId="1035"/>
          <ac:grpSpMkLst>
            <pc:docMk/>
            <pc:sldMk cId="2564224634" sldId="385"/>
            <ac:grpSpMk id="2" creationId="{DFF10960-9B7F-451E-CDB8-260F7710F538}"/>
          </ac:grpSpMkLst>
        </pc:grpChg>
        <pc:grpChg chg="del">
          <ac:chgData name="Louis Berman" userId="a562264b7ba45ef8" providerId="LiveId" clId="{ACDCE73F-826D-4792-AC5F-18C61F508C3F}" dt="2022-10-16T21:38:19.681" v="3415" actId="165"/>
          <ac:grpSpMkLst>
            <pc:docMk/>
            <pc:sldMk cId="2564224634" sldId="385"/>
            <ac:grpSpMk id="5" creationId="{C4C5DF73-FF86-4474-83E1-C6B804F1C8B7}"/>
          </ac:grpSpMkLst>
        </pc:grpChg>
        <pc:grpChg chg="mod topLvl">
          <ac:chgData name="Louis Berman" userId="a562264b7ba45ef8" providerId="LiveId" clId="{ACDCE73F-826D-4792-AC5F-18C61F508C3F}" dt="2022-10-16T21:41:45.097" v="3589" actId="164"/>
          <ac:grpSpMkLst>
            <pc:docMk/>
            <pc:sldMk cId="2564224634" sldId="385"/>
            <ac:grpSpMk id="15" creationId="{D0808261-EF8E-4110-9AF6-CBA80E06FF9E}"/>
          </ac:grpSpMkLst>
        </pc:grpChg>
      </pc:sldChg>
      <pc:sldChg chg="modSp mod ord">
        <pc:chgData name="Louis Berman" userId="a562264b7ba45ef8" providerId="LiveId" clId="{ACDCE73F-826D-4792-AC5F-18C61F508C3F}" dt="2022-10-16T21:24:51.859" v="3287" actId="6549"/>
        <pc:sldMkLst>
          <pc:docMk/>
          <pc:sldMk cId="3691311715" sldId="387"/>
        </pc:sldMkLst>
        <pc:spChg chg="mod">
          <ac:chgData name="Louis Berman" userId="a562264b7ba45ef8" providerId="LiveId" clId="{ACDCE73F-826D-4792-AC5F-18C61F508C3F}" dt="2022-10-16T21:24:51.859" v="3287" actId="6549"/>
          <ac:spMkLst>
            <pc:docMk/>
            <pc:sldMk cId="3691311715" sldId="387"/>
            <ac:spMk id="10" creationId="{9743C008-4E5D-1843-9C4F-453804171C92}"/>
          </ac:spMkLst>
        </pc:spChg>
        <pc:spChg chg="mod">
          <ac:chgData name="Louis Berman" userId="a562264b7ba45ef8" providerId="LiveId" clId="{ACDCE73F-826D-4792-AC5F-18C61F508C3F}" dt="2022-10-16T20:45:35.466" v="2597" actId="20577"/>
          <ac:spMkLst>
            <pc:docMk/>
            <pc:sldMk cId="3691311715" sldId="387"/>
            <ac:spMk id="11" creationId="{B15DFC79-4536-064F-877B-A4349870033A}"/>
          </ac:spMkLst>
        </pc:spChg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434996539" sldId="388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2044002824" sldId="389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4263559326" sldId="390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1776659961" sldId="391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2391353397" sldId="392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680180451" sldId="393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266805259" sldId="394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228809634" sldId="395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695312645" sldId="396"/>
        </pc:sldMkLst>
      </pc:sldChg>
      <pc:sldChg chg="addSp delSp modSp mod">
        <pc:chgData name="Louis Berman" userId="a562264b7ba45ef8" providerId="LiveId" clId="{ACDCE73F-826D-4792-AC5F-18C61F508C3F}" dt="2022-10-16T21:24:33.616" v="3285" actId="1036"/>
        <pc:sldMkLst>
          <pc:docMk/>
          <pc:sldMk cId="1205254091" sldId="397"/>
        </pc:sldMkLst>
        <pc:spChg chg="add del mod">
          <ac:chgData name="Louis Berman" userId="a562264b7ba45ef8" providerId="LiveId" clId="{ACDCE73F-826D-4792-AC5F-18C61F508C3F}" dt="2022-10-16T17:38:41.644" v="1342"/>
          <ac:spMkLst>
            <pc:docMk/>
            <pc:sldMk cId="1205254091" sldId="397"/>
            <ac:spMk id="2" creationId="{97FE7B28-BB72-26AB-0B01-253B1371184E}"/>
          </ac:spMkLst>
        </pc:spChg>
        <pc:spChg chg="add del mod">
          <ac:chgData name="Louis Berman" userId="a562264b7ba45ef8" providerId="LiveId" clId="{ACDCE73F-826D-4792-AC5F-18C61F508C3F}" dt="2022-10-16T21:24:33.616" v="3285" actId="1036"/>
          <ac:spMkLst>
            <pc:docMk/>
            <pc:sldMk cId="1205254091" sldId="397"/>
            <ac:spMk id="8" creationId="{05422592-07A8-4B4F-ABDB-1334794BADC4}"/>
          </ac:spMkLst>
        </pc:spChg>
        <pc:picChg chg="add mod">
          <ac:chgData name="Louis Berman" userId="a562264b7ba45ef8" providerId="LiveId" clId="{ACDCE73F-826D-4792-AC5F-18C61F508C3F}" dt="2022-10-16T19:49:57.731" v="1716"/>
          <ac:picMkLst>
            <pc:docMk/>
            <pc:sldMk cId="1205254091" sldId="397"/>
            <ac:picMk id="3" creationId="{D1A97E16-CFEC-1FC1-3D32-2B075B04AEF1}"/>
          </ac:picMkLst>
        </pc:picChg>
      </pc:sldChg>
      <pc:sldChg chg="add del">
        <pc:chgData name="Louis Berman" userId="a562264b7ba45ef8" providerId="LiveId" clId="{ACDCE73F-826D-4792-AC5F-18C61F508C3F}" dt="2022-10-16T22:45:55.297" v="3765" actId="47"/>
        <pc:sldMkLst>
          <pc:docMk/>
          <pc:sldMk cId="1256572958" sldId="398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574876351" sldId="400"/>
        </pc:sldMkLst>
      </pc:sldChg>
      <pc:sldChg chg="add del">
        <pc:chgData name="Louis Berman" userId="a562264b7ba45ef8" providerId="LiveId" clId="{ACDCE73F-826D-4792-AC5F-18C61F508C3F}" dt="2022-10-16T22:45:55.297" v="3765" actId="47"/>
        <pc:sldMkLst>
          <pc:docMk/>
          <pc:sldMk cId="2728149012" sldId="401"/>
        </pc:sldMkLst>
      </pc:sldChg>
      <pc:sldChg chg="add del">
        <pc:chgData name="Louis Berman" userId="a562264b7ba45ef8" providerId="LiveId" clId="{ACDCE73F-826D-4792-AC5F-18C61F508C3F}" dt="2022-10-16T22:45:55.297" v="3765" actId="47"/>
        <pc:sldMkLst>
          <pc:docMk/>
          <pc:sldMk cId="604137492" sldId="402"/>
        </pc:sldMkLst>
      </pc:sldChg>
      <pc:sldChg chg="addSp delSp modSp mod ord">
        <pc:chgData name="Louis Berman" userId="a562264b7ba45ef8" providerId="LiveId" clId="{ACDCE73F-826D-4792-AC5F-18C61F508C3F}" dt="2022-10-16T21:26:07.921" v="3308"/>
        <pc:sldMkLst>
          <pc:docMk/>
          <pc:sldMk cId="315226995" sldId="403"/>
        </pc:sldMkLst>
        <pc:spChg chg="add del mod">
          <ac:chgData name="Louis Berman" userId="a562264b7ba45ef8" providerId="LiveId" clId="{ACDCE73F-826D-4792-AC5F-18C61F508C3F}" dt="2022-10-16T21:20:31.231" v="3217" actId="478"/>
          <ac:spMkLst>
            <pc:docMk/>
            <pc:sldMk cId="315226995" sldId="403"/>
            <ac:spMk id="5" creationId="{EA3B59BE-6696-8996-9879-F342BF5BE0E0}"/>
          </ac:spMkLst>
        </pc:spChg>
        <pc:spChg chg="del mod">
          <ac:chgData name="Louis Berman" userId="a562264b7ba45ef8" providerId="LiveId" clId="{ACDCE73F-826D-4792-AC5F-18C61F508C3F}" dt="2022-10-16T21:20:27.745" v="3216" actId="478"/>
          <ac:spMkLst>
            <pc:docMk/>
            <pc:sldMk cId="315226995" sldId="403"/>
            <ac:spMk id="9" creationId="{BDBBB706-72F0-6049-AC1A-60B74878DEE2}"/>
          </ac:spMkLst>
        </pc:spChg>
        <pc:spChg chg="mod">
          <ac:chgData name="Louis Berman" userId="a562264b7ba45ef8" providerId="LiveId" clId="{ACDCE73F-826D-4792-AC5F-18C61F508C3F}" dt="2022-10-16T21:19:06.774" v="3201" actId="20577"/>
          <ac:spMkLst>
            <pc:docMk/>
            <pc:sldMk cId="315226995" sldId="403"/>
            <ac:spMk id="11" creationId="{2CA7A019-78C3-DA45-9D94-C00050DD2CF1}"/>
          </ac:spMkLst>
        </pc:spChg>
        <pc:spChg chg="del mod">
          <ac:chgData name="Louis Berman" userId="a562264b7ba45ef8" providerId="LiveId" clId="{ACDCE73F-826D-4792-AC5F-18C61F508C3F}" dt="2022-10-16T21:20:48.881" v="3221" actId="478"/>
          <ac:spMkLst>
            <pc:docMk/>
            <pc:sldMk cId="315226995" sldId="403"/>
            <ac:spMk id="13" creationId="{85F1F6E4-B35D-C94B-93BF-39ABA3A1A2D6}"/>
          </ac:spMkLst>
        </pc:spChg>
        <pc:picChg chg="add mod">
          <ac:chgData name="Louis Berman" userId="a562264b7ba45ef8" providerId="LiveId" clId="{ACDCE73F-826D-4792-AC5F-18C61F508C3F}" dt="2022-10-16T21:21:06.972" v="3225" actId="1076"/>
          <ac:picMkLst>
            <pc:docMk/>
            <pc:sldMk cId="315226995" sldId="403"/>
            <ac:picMk id="2" creationId="{E78468AD-B228-3072-377A-7DEFE54FAA4C}"/>
          </ac:picMkLst>
        </pc:picChg>
      </pc:sldChg>
      <pc:sldChg chg="new del">
        <pc:chgData name="Louis Berman" userId="a562264b7ba45ef8" providerId="LiveId" clId="{ACDCE73F-826D-4792-AC5F-18C61F508C3F}" dt="2022-10-16T14:56:19.879" v="268" actId="47"/>
        <pc:sldMkLst>
          <pc:docMk/>
          <pc:sldMk cId="3509133778" sldId="404"/>
        </pc:sldMkLst>
      </pc:sldChg>
      <pc:sldChg chg="addSp delSp modSp add del mod">
        <pc:chgData name="Louis Berman" userId="a562264b7ba45ef8" providerId="LiveId" clId="{ACDCE73F-826D-4792-AC5F-18C61F508C3F}" dt="2022-10-16T20:26:17.796" v="1862" actId="47"/>
        <pc:sldMkLst>
          <pc:docMk/>
          <pc:sldMk cId="3853538016" sldId="404"/>
        </pc:sldMkLst>
        <pc:spChg chg="add mod">
          <ac:chgData name="Louis Berman" userId="a562264b7ba45ef8" providerId="LiveId" clId="{ACDCE73F-826D-4792-AC5F-18C61F508C3F}" dt="2022-10-16T20:12:06.149" v="1779" actId="12788"/>
          <ac:spMkLst>
            <pc:docMk/>
            <pc:sldMk cId="3853538016" sldId="404"/>
            <ac:spMk id="3" creationId="{8E1DF2CD-59F2-7E3D-CAD5-7401B6FEC883}"/>
          </ac:spMkLst>
        </pc:spChg>
        <pc:spChg chg="mod">
          <ac:chgData name="Louis Berman" userId="a562264b7ba45ef8" providerId="LiveId" clId="{ACDCE73F-826D-4792-AC5F-18C61F508C3F}" dt="2022-10-16T20:22:32.587" v="1786"/>
          <ac:spMkLst>
            <pc:docMk/>
            <pc:sldMk cId="3853538016" sldId="404"/>
            <ac:spMk id="10" creationId="{9743C008-4E5D-1843-9C4F-453804171C92}"/>
          </ac:spMkLst>
        </pc:spChg>
        <pc:spChg chg="mod">
          <ac:chgData name="Louis Berman" userId="a562264b7ba45ef8" providerId="LiveId" clId="{ACDCE73F-826D-4792-AC5F-18C61F508C3F}" dt="2022-10-16T20:26:10.782" v="1861" actId="20577"/>
          <ac:spMkLst>
            <pc:docMk/>
            <pc:sldMk cId="3853538016" sldId="404"/>
            <ac:spMk id="11" creationId="{B15DFC79-4536-064F-877B-A4349870033A}"/>
          </ac:spMkLst>
        </pc:spChg>
        <pc:picChg chg="del">
          <ac:chgData name="Louis Berman" userId="a562264b7ba45ef8" providerId="LiveId" clId="{ACDCE73F-826D-4792-AC5F-18C61F508C3F}" dt="2022-10-16T20:10:39.941" v="1745" actId="478"/>
          <ac:picMkLst>
            <pc:docMk/>
            <pc:sldMk cId="3853538016" sldId="404"/>
            <ac:picMk id="2" creationId="{D9D64170-62C9-4628-AE53-15E447B99DBE}"/>
          </ac:picMkLst>
        </pc:picChg>
        <pc:picChg chg="add mod">
          <ac:chgData name="Louis Berman" userId="a562264b7ba45ef8" providerId="LiveId" clId="{ACDCE73F-826D-4792-AC5F-18C61F508C3F}" dt="2022-10-16T20:12:06.149" v="1779" actId="12788"/>
          <ac:picMkLst>
            <pc:docMk/>
            <pc:sldMk cId="3853538016" sldId="404"/>
            <ac:picMk id="4098" creationId="{C4139E1E-C4C8-EB98-EF5D-565A0A0CB7E4}"/>
          </ac:picMkLst>
        </pc:picChg>
      </pc:sldChg>
      <pc:sldChg chg="modSp add mod">
        <pc:chgData name="Louis Berman" userId="a562264b7ba45ef8" providerId="LiveId" clId="{ACDCE73F-826D-4792-AC5F-18C61F508C3F}" dt="2022-10-16T21:16:36.354" v="3146" actId="20577"/>
        <pc:sldMkLst>
          <pc:docMk/>
          <pc:sldMk cId="1831310840" sldId="405"/>
        </pc:sldMkLst>
        <pc:spChg chg="mod">
          <ac:chgData name="Louis Berman" userId="a562264b7ba45ef8" providerId="LiveId" clId="{ACDCE73F-826D-4792-AC5F-18C61F508C3F}" dt="2022-10-16T20:38:15.337" v="2287" actId="20577"/>
          <ac:spMkLst>
            <pc:docMk/>
            <pc:sldMk cId="1831310840" sldId="405"/>
            <ac:spMk id="10" creationId="{9743C008-4E5D-1843-9C4F-453804171C92}"/>
          </ac:spMkLst>
        </pc:spChg>
        <pc:spChg chg="mod">
          <ac:chgData name="Louis Berman" userId="a562264b7ba45ef8" providerId="LiveId" clId="{ACDCE73F-826D-4792-AC5F-18C61F508C3F}" dt="2022-10-16T21:16:36.354" v="3146" actId="20577"/>
          <ac:spMkLst>
            <pc:docMk/>
            <pc:sldMk cId="1831310840" sldId="405"/>
            <ac:spMk id="11" creationId="{B15DFC79-4536-064F-877B-A4349870033A}"/>
          </ac:spMkLst>
        </pc:spChg>
      </pc:sldChg>
      <pc:sldChg chg="modSp new del mod">
        <pc:chgData name="Louis Berman" userId="a562264b7ba45ef8" providerId="LiveId" clId="{ACDCE73F-826D-4792-AC5F-18C61F508C3F}" dt="2022-10-16T20:23:14.942" v="1795" actId="47"/>
        <pc:sldMkLst>
          <pc:docMk/>
          <pc:sldMk cId="2847448327" sldId="406"/>
        </pc:sldMkLst>
        <pc:spChg chg="mod">
          <ac:chgData name="Louis Berman" userId="a562264b7ba45ef8" providerId="LiveId" clId="{ACDCE73F-826D-4792-AC5F-18C61F508C3F}" dt="2022-10-16T20:22:53.680" v="1794" actId="404"/>
          <ac:spMkLst>
            <pc:docMk/>
            <pc:sldMk cId="2847448327" sldId="406"/>
            <ac:spMk id="2" creationId="{C7B443A9-1796-3F14-E7BF-EAA054B771A3}"/>
          </ac:spMkLst>
        </pc:spChg>
      </pc:sldChg>
      <pc:sldChg chg="modSp add del mod">
        <pc:chgData name="Louis Berman" userId="a562264b7ba45ef8" providerId="LiveId" clId="{ACDCE73F-826D-4792-AC5F-18C61F508C3F}" dt="2022-10-16T20:26:19.724" v="1863" actId="47"/>
        <pc:sldMkLst>
          <pc:docMk/>
          <pc:sldMk cId="3204328621" sldId="406"/>
        </pc:sldMkLst>
        <pc:spChg chg="mod">
          <ac:chgData name="Louis Berman" userId="a562264b7ba45ef8" providerId="LiveId" clId="{ACDCE73F-826D-4792-AC5F-18C61F508C3F}" dt="2022-10-16T20:24:34.855" v="1803" actId="20577"/>
          <ac:spMkLst>
            <pc:docMk/>
            <pc:sldMk cId="3204328621" sldId="406"/>
            <ac:spMk id="10" creationId="{9743C008-4E5D-1843-9C4F-453804171C92}"/>
          </ac:spMkLst>
        </pc:spChg>
        <pc:spChg chg="mod">
          <ac:chgData name="Louis Berman" userId="a562264b7ba45ef8" providerId="LiveId" clId="{ACDCE73F-826D-4792-AC5F-18C61F508C3F}" dt="2022-10-16T20:23:35.519" v="1801" actId="20577"/>
          <ac:spMkLst>
            <pc:docMk/>
            <pc:sldMk cId="3204328621" sldId="406"/>
            <ac:spMk id="11" creationId="{B15DFC79-4536-064F-877B-A4349870033A}"/>
          </ac:spMkLst>
        </pc:spChg>
      </pc:sldChg>
      <pc:sldChg chg="addSp delSp modSp add mod">
        <pc:chgData name="Louis Berman" userId="a562264b7ba45ef8" providerId="LiveId" clId="{ACDCE73F-826D-4792-AC5F-18C61F508C3F}" dt="2022-10-17T13:22:01.447" v="3777" actId="6549"/>
        <pc:sldMkLst>
          <pc:docMk/>
          <pc:sldMk cId="4029491593" sldId="406"/>
        </pc:sldMkLst>
        <pc:spChg chg="mod">
          <ac:chgData name="Louis Berman" userId="a562264b7ba45ef8" providerId="LiveId" clId="{ACDCE73F-826D-4792-AC5F-18C61F508C3F}" dt="2022-10-17T13:22:01.447" v="3777" actId="6549"/>
          <ac:spMkLst>
            <pc:docMk/>
            <pc:sldMk cId="4029491593" sldId="406"/>
            <ac:spMk id="10" creationId="{9743C008-4E5D-1843-9C4F-453804171C92}"/>
          </ac:spMkLst>
        </pc:spChg>
        <pc:spChg chg="mod">
          <ac:chgData name="Louis Berman" userId="a562264b7ba45ef8" providerId="LiveId" clId="{ACDCE73F-826D-4792-AC5F-18C61F508C3F}" dt="2022-10-16T21:17:23.236" v="3154" actId="6549"/>
          <ac:spMkLst>
            <pc:docMk/>
            <pc:sldMk cId="4029491593" sldId="406"/>
            <ac:spMk id="11" creationId="{B15DFC79-4536-064F-877B-A4349870033A}"/>
          </ac:spMkLst>
        </pc:spChg>
        <pc:picChg chg="del">
          <ac:chgData name="Louis Berman" userId="a562264b7ba45ef8" providerId="LiveId" clId="{ACDCE73F-826D-4792-AC5F-18C61F508C3F}" dt="2022-10-16T20:53:10.636" v="2612" actId="478"/>
          <ac:picMkLst>
            <pc:docMk/>
            <pc:sldMk cId="4029491593" sldId="406"/>
            <ac:picMk id="8" creationId="{AD236E68-39B7-4E62-A228-F289E83BF7A1}"/>
          </ac:picMkLst>
        </pc:picChg>
        <pc:picChg chg="add mod">
          <ac:chgData name="Louis Berman" userId="a562264b7ba45ef8" providerId="LiveId" clId="{ACDCE73F-826D-4792-AC5F-18C61F508C3F}" dt="2022-10-16T20:54:04.125" v="2645" actId="1076"/>
          <ac:picMkLst>
            <pc:docMk/>
            <pc:sldMk cId="4029491593" sldId="406"/>
            <ac:picMk id="5122" creationId="{B526E05E-503F-4378-7C42-DC1A27A91AC5}"/>
          </ac:picMkLst>
        </pc:picChg>
      </pc:sldChg>
      <pc:sldChg chg="modSp add mod ord">
        <pc:chgData name="Louis Berman" userId="a562264b7ba45ef8" providerId="LiveId" clId="{ACDCE73F-826D-4792-AC5F-18C61F508C3F}" dt="2022-10-16T21:26:07.921" v="3308"/>
        <pc:sldMkLst>
          <pc:docMk/>
          <pc:sldMk cId="3381689725" sldId="407"/>
        </pc:sldMkLst>
        <pc:spChg chg="mod">
          <ac:chgData name="Louis Berman" userId="a562264b7ba45ef8" providerId="LiveId" clId="{ACDCE73F-826D-4792-AC5F-18C61F508C3F}" dt="2022-10-16T21:22:50.347" v="3240" actId="20577"/>
          <ac:spMkLst>
            <pc:docMk/>
            <pc:sldMk cId="3381689725" sldId="407"/>
            <ac:spMk id="8" creationId="{2BC2DB1F-8829-3000-CC1A-9D8CB4702B2D}"/>
          </ac:spMkLst>
        </pc:spChg>
      </pc:sldChg>
      <pc:sldChg chg="add del">
        <pc:chgData name="Louis Berman" userId="a562264b7ba45ef8" providerId="LiveId" clId="{ACDCE73F-826D-4792-AC5F-18C61F508C3F}" dt="2022-10-16T21:22:25.696" v="3228"/>
        <pc:sldMkLst>
          <pc:docMk/>
          <pc:sldMk cId="4158381738" sldId="407"/>
        </pc:sldMkLst>
      </pc:sldChg>
      <pc:sldChg chg="new del">
        <pc:chgData name="Louis Berman" userId="a562264b7ba45ef8" providerId="LiveId" clId="{ACDCE73F-826D-4792-AC5F-18C61F508C3F}" dt="2022-10-16T21:33:37.702" v="3350" actId="47"/>
        <pc:sldMkLst>
          <pc:docMk/>
          <pc:sldMk cId="3702764146" sldId="408"/>
        </pc:sldMkLst>
      </pc:sldChg>
      <pc:sldChg chg="new del">
        <pc:chgData name="Louis Berman" userId="a562264b7ba45ef8" providerId="LiveId" clId="{ACDCE73F-826D-4792-AC5F-18C61F508C3F}" dt="2022-10-16T21:33:37.702" v="3350" actId="47"/>
        <pc:sldMkLst>
          <pc:docMk/>
          <pc:sldMk cId="193125514" sldId="409"/>
        </pc:sldMkLst>
      </pc:sldChg>
      <pc:sldChg chg="addSp delSp modSp add mod">
        <pc:chgData name="Louis Berman" userId="a562264b7ba45ef8" providerId="LiveId" clId="{ACDCE73F-826D-4792-AC5F-18C61F508C3F}" dt="2022-10-16T21:31:47.757" v="3349" actId="20577"/>
        <pc:sldMkLst>
          <pc:docMk/>
          <pc:sldMk cId="3355385809" sldId="410"/>
        </pc:sldMkLst>
        <pc:spChg chg="del mod">
          <ac:chgData name="Louis Berman" userId="a562264b7ba45ef8" providerId="LiveId" clId="{ACDCE73F-826D-4792-AC5F-18C61F508C3F}" dt="2022-10-16T21:29:33.575" v="3326" actId="478"/>
          <ac:spMkLst>
            <pc:docMk/>
            <pc:sldMk cId="3355385809" sldId="410"/>
            <ac:spMk id="10" creationId="{9743C008-4E5D-1843-9C4F-453804171C92}"/>
          </ac:spMkLst>
        </pc:spChg>
        <pc:spChg chg="mod">
          <ac:chgData name="Louis Berman" userId="a562264b7ba45ef8" providerId="LiveId" clId="{ACDCE73F-826D-4792-AC5F-18C61F508C3F}" dt="2022-10-16T21:31:47.757" v="3349" actId="20577"/>
          <ac:spMkLst>
            <pc:docMk/>
            <pc:sldMk cId="3355385809" sldId="410"/>
            <ac:spMk id="11" creationId="{B15DFC79-4536-064F-877B-A4349870033A}"/>
          </ac:spMkLst>
        </pc:spChg>
        <pc:picChg chg="add mod">
          <ac:chgData name="Louis Berman" userId="a562264b7ba45ef8" providerId="LiveId" clId="{ACDCE73F-826D-4792-AC5F-18C61F508C3F}" dt="2022-10-16T21:31:32.421" v="3338" actId="1076"/>
          <ac:picMkLst>
            <pc:docMk/>
            <pc:sldMk cId="3355385809" sldId="410"/>
            <ac:picMk id="3" creationId="{26532710-203E-6136-DE00-0CE462BC7C34}"/>
          </ac:picMkLst>
        </pc:picChg>
      </pc:sldChg>
      <pc:sldMasterChg chg="addSp delSp modSp mod">
        <pc:chgData name="Louis Berman" userId="a562264b7ba45ef8" providerId="LiveId" clId="{ACDCE73F-826D-4792-AC5F-18C61F508C3F}" dt="2022-10-16T16:38:31.526" v="645" actId="14100"/>
        <pc:sldMasterMkLst>
          <pc:docMk/>
          <pc:sldMasterMk cId="1487230191" sldId="2147483661"/>
        </pc:sldMasterMkLst>
        <pc:spChg chg="add del mod">
          <ac:chgData name="Louis Berman" userId="a562264b7ba45ef8" providerId="LiveId" clId="{ACDCE73F-826D-4792-AC5F-18C61F508C3F}" dt="2022-10-16T15:57:56.953" v="389" actId="478"/>
          <ac:spMkLst>
            <pc:docMk/>
            <pc:sldMasterMk cId="1487230191" sldId="2147483661"/>
            <ac:spMk id="2" creationId="{B5861443-4676-4A4B-BCD5-4209EEE2084C}"/>
          </ac:spMkLst>
        </pc:spChg>
        <pc:spChg chg="mod">
          <ac:chgData name="Louis Berman" userId="a562264b7ba45ef8" providerId="LiveId" clId="{ACDCE73F-826D-4792-AC5F-18C61F508C3F}" dt="2022-10-16T16:38:31.526" v="645" actId="14100"/>
          <ac:spMkLst>
            <pc:docMk/>
            <pc:sldMasterMk cId="1487230191" sldId="2147483661"/>
            <ac:spMk id="8" creationId="{990B949A-2D77-F242-AB74-AD28ED71C2C2}"/>
          </ac:spMkLst>
        </pc:spChg>
        <pc:spChg chg="add del mod">
          <ac:chgData name="Louis Berman" userId="a562264b7ba45ef8" providerId="LiveId" clId="{ACDCE73F-826D-4792-AC5F-18C61F508C3F}" dt="2022-10-16T15:57:59.248" v="390" actId="478"/>
          <ac:spMkLst>
            <pc:docMk/>
            <pc:sldMasterMk cId="1487230191" sldId="2147483661"/>
            <ac:spMk id="9" creationId="{49282277-7691-CBAC-6C44-2CC562B4801F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1" creationId="{CE40626F-6ED6-05FE-7AA4-0508A44A7740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2" creationId="{2C1E77A2-0DB0-606A-FD1B-276EEC00AE94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3" creationId="{39936D7A-7ABC-B6D4-C823-B598964FCF02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5" creationId="{3A7314A2-7D52-19AE-E6F1-67EBE57C9AC2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6" creationId="{B7DAF091-4620-B84D-3500-DEDB833C6869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7" creationId="{CE9EC656-8F9C-C062-E39C-E1F5A043D0B9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8" creationId="{6151A313-37FA-3D40-18DF-EA264863675E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9" creationId="{FDFD90A0-B40F-2DA4-BA5C-D3D4DFC34ED2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20" creationId="{0409D0C1-9EAC-8112-BDE9-DA1B461C632D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21" creationId="{41983A78-5717-A546-958C-BF360C459F45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23" creationId="{0D31D018-8E5C-0B92-E27B-95AE510EF6A7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24" creationId="{967012F2-E4A5-C287-A4D9-8F2B2CE57294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25" creationId="{F3354349-7D29-C28F-7D70-15FBCF34D7BC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26" creationId="{0D9D5055-34FA-EF18-B5BC-C0FE8AAE39A0}"/>
          </ac:spMkLst>
        </pc:spChg>
        <pc:grpChg chg="del mod">
          <ac:chgData name="Louis Berman" userId="a562264b7ba45ef8" providerId="LiveId" clId="{ACDCE73F-826D-4792-AC5F-18C61F508C3F}" dt="2022-10-16T15:14:53.801" v="276" actId="27803"/>
          <ac:grpSpMkLst>
            <pc:docMk/>
            <pc:sldMasterMk cId="1487230191" sldId="2147483661"/>
            <ac:grpSpMk id="7" creationId="{0393508B-67FF-68C3-CAEB-7ACFB17955FC}"/>
          </ac:grpSpMkLst>
        </pc:grpChg>
        <pc:grpChg chg="del mod">
          <ac:chgData name="Louis Berman" userId="a562264b7ba45ef8" providerId="LiveId" clId="{ACDCE73F-826D-4792-AC5F-18C61F508C3F}" dt="2022-10-16T15:57:54.433" v="387" actId="478"/>
          <ac:grpSpMkLst>
            <pc:docMk/>
            <pc:sldMasterMk cId="1487230191" sldId="2147483661"/>
            <ac:grpSpMk id="10" creationId="{149D1125-6E73-F508-4B7E-A24D5A414853}"/>
          </ac:grpSpMkLst>
        </pc:grpChg>
        <pc:grpChg chg="del mod">
          <ac:chgData name="Louis Berman" userId="a562264b7ba45ef8" providerId="LiveId" clId="{ACDCE73F-826D-4792-AC5F-18C61F508C3F}" dt="2022-10-16T15:58:00.849" v="391" actId="478"/>
          <ac:grpSpMkLst>
            <pc:docMk/>
            <pc:sldMasterMk cId="1487230191" sldId="2147483661"/>
            <ac:grpSpMk id="14" creationId="{A53871ED-989B-CF42-7C9F-98744B3C2D4A}"/>
          </ac:grpSpMkLst>
        </pc:grpChg>
        <pc:grpChg chg="del mod">
          <ac:chgData name="Louis Berman" userId="a562264b7ba45ef8" providerId="LiveId" clId="{ACDCE73F-826D-4792-AC5F-18C61F508C3F}" dt="2022-10-16T15:58:01.960" v="392" actId="478"/>
          <ac:grpSpMkLst>
            <pc:docMk/>
            <pc:sldMasterMk cId="1487230191" sldId="2147483661"/>
            <ac:grpSpMk id="22" creationId="{37EEE255-7089-941D-FC18-37677C970E0F}"/>
          </ac:grpSpMkLst>
        </pc:grpChg>
        <pc:picChg chg="del">
          <ac:chgData name="Louis Berman" userId="a562264b7ba45ef8" providerId="LiveId" clId="{ACDCE73F-826D-4792-AC5F-18C61F508C3F}" dt="2022-10-16T15:14:04.010" v="270" actId="478"/>
          <ac:picMkLst>
            <pc:docMk/>
            <pc:sldMasterMk cId="1487230191" sldId="2147483661"/>
            <ac:picMk id="4" creationId="{0192D84D-4211-3747-8F43-70D9C214E772}"/>
          </ac:picMkLst>
        </pc:picChg>
        <pc:picChg chg="add del mod">
          <ac:chgData name="Louis Berman" userId="a562264b7ba45ef8" providerId="LiveId" clId="{ACDCE73F-826D-4792-AC5F-18C61F508C3F}" dt="2022-10-16T15:14:53.801" v="276" actId="27803"/>
          <ac:picMkLst>
            <pc:docMk/>
            <pc:sldMasterMk cId="1487230191" sldId="2147483661"/>
            <ac:picMk id="6" creationId="{44B663C8-F277-C34E-723A-A4B34C899C01}"/>
          </ac:picMkLst>
        </pc:picChg>
        <pc:picChg chg="add del mod">
          <ac:chgData name="Louis Berman" userId="a562264b7ba45ef8" providerId="LiveId" clId="{ACDCE73F-826D-4792-AC5F-18C61F508C3F}" dt="2022-10-16T15:58:24.352" v="397" actId="478"/>
          <ac:picMkLst>
            <pc:docMk/>
            <pc:sldMasterMk cId="1487230191" sldId="2147483661"/>
            <ac:picMk id="29" creationId="{5D958F3F-1A7C-2467-8AF9-D771FF30EA6B}"/>
          </ac:picMkLst>
        </pc:picChg>
        <pc:picChg chg="add del mod">
          <ac:chgData name="Louis Berman" userId="a562264b7ba45ef8" providerId="LiveId" clId="{ACDCE73F-826D-4792-AC5F-18C61F508C3F}" dt="2022-10-16T16:04:28.155" v="413" actId="478"/>
          <ac:picMkLst>
            <pc:docMk/>
            <pc:sldMasterMk cId="1487230191" sldId="2147483661"/>
            <ac:picMk id="31" creationId="{D15A09FA-B95A-9142-2F6D-ADA69AA3FF34}"/>
          </ac:picMkLst>
        </pc:picChg>
        <pc:picChg chg="add del mod">
          <ac:chgData name="Louis Berman" userId="a562264b7ba45ef8" providerId="LiveId" clId="{ACDCE73F-826D-4792-AC5F-18C61F508C3F}" dt="2022-10-16T16:05:30.233" v="425" actId="478"/>
          <ac:picMkLst>
            <pc:docMk/>
            <pc:sldMasterMk cId="1487230191" sldId="2147483661"/>
            <ac:picMk id="33" creationId="{DE19123F-70E9-91E8-B236-8C246F5801FE}"/>
          </ac:picMkLst>
        </pc:picChg>
        <pc:picChg chg="add del mod">
          <ac:chgData name="Louis Berman" userId="a562264b7ba45ef8" providerId="LiveId" clId="{ACDCE73F-826D-4792-AC5F-18C61F508C3F}" dt="2022-10-16T16:27:29.991" v="487" actId="21"/>
          <ac:picMkLst>
            <pc:docMk/>
            <pc:sldMasterMk cId="1487230191" sldId="2147483661"/>
            <ac:picMk id="35" creationId="{BA528F36-2D35-8193-7F34-359A6A90E3AD}"/>
          </ac:picMkLst>
        </pc:picChg>
      </pc:sldMasterChg>
      <pc:sldMasterChg chg="addSp delSp modSp mod modSldLayout">
        <pc:chgData name="Louis Berman" userId="a562264b7ba45ef8" providerId="LiveId" clId="{ACDCE73F-826D-4792-AC5F-18C61F508C3F}" dt="2022-10-16T22:46:59.501" v="3771"/>
        <pc:sldMasterMkLst>
          <pc:docMk/>
          <pc:sldMasterMk cId="1577352991" sldId="2147483676"/>
        </pc:sldMasterMkLst>
        <pc:spChg chg="add del mod">
          <ac:chgData name="Louis Berman" userId="a562264b7ba45ef8" providerId="LiveId" clId="{ACDCE73F-826D-4792-AC5F-18C61F508C3F}" dt="2022-10-16T14:27:13.087" v="243" actId="478"/>
          <ac:spMkLst>
            <pc:docMk/>
            <pc:sldMasterMk cId="1577352991" sldId="2147483676"/>
            <ac:spMk id="2" creationId="{5F936902-6E57-0E09-2EEE-FF454A89040B}"/>
          </ac:spMkLst>
        </pc:spChg>
        <pc:picChg chg="add mod">
          <ac:chgData name="Louis Berman" userId="a562264b7ba45ef8" providerId="LiveId" clId="{ACDCE73F-826D-4792-AC5F-18C61F508C3F}" dt="2022-10-16T14:53:02.149" v="263" actId="14100"/>
          <ac:picMkLst>
            <pc:docMk/>
            <pc:sldMasterMk cId="1577352991" sldId="2147483676"/>
            <ac:picMk id="4" creationId="{36791635-26A2-3DBC-1FAF-C1B2469DE951}"/>
          </ac:picMkLst>
        </pc:picChg>
        <pc:picChg chg="add del mod">
          <ac:chgData name="Louis Berman" userId="a562264b7ba45ef8" providerId="LiveId" clId="{ACDCE73F-826D-4792-AC5F-18C61F508C3F}" dt="2022-10-16T14:49:03.906" v="248" actId="478"/>
          <ac:picMkLst>
            <pc:docMk/>
            <pc:sldMasterMk cId="1577352991" sldId="2147483676"/>
            <ac:picMk id="5" creationId="{D10625CD-50A5-198E-5EA0-BBA8D0CF8C72}"/>
          </ac:picMkLst>
        </pc:picChg>
        <pc:picChg chg="del">
          <ac:chgData name="Louis Berman" userId="a562264b7ba45ef8" providerId="LiveId" clId="{ACDCE73F-826D-4792-AC5F-18C61F508C3F}" dt="2022-10-16T14:25:57.064" v="223" actId="478"/>
          <ac:picMkLst>
            <pc:docMk/>
            <pc:sldMasterMk cId="1577352991" sldId="2147483676"/>
            <ac:picMk id="8" creationId="{00000000-0000-0000-0000-000000000000}"/>
          </ac:picMkLst>
        </pc:picChg>
        <pc:picChg chg="add del mod">
          <ac:chgData name="Louis Berman" userId="a562264b7ba45ef8" providerId="LiveId" clId="{ACDCE73F-826D-4792-AC5F-18C61F508C3F}" dt="2022-10-16T14:50:21.193" v="252" actId="478"/>
          <ac:picMkLst>
            <pc:docMk/>
            <pc:sldMasterMk cId="1577352991" sldId="2147483676"/>
            <ac:picMk id="10" creationId="{953F2A14-F682-A543-E318-C7D90E320A92}"/>
          </ac:picMkLst>
        </pc:picChg>
        <pc:picChg chg="add del mod">
          <ac:chgData name="Louis Berman" userId="a562264b7ba45ef8" providerId="LiveId" clId="{ACDCE73F-826D-4792-AC5F-18C61F508C3F}" dt="2022-10-16T14:52:02.384" v="257" actId="478"/>
          <ac:picMkLst>
            <pc:docMk/>
            <pc:sldMasterMk cId="1577352991" sldId="2147483676"/>
            <ac:picMk id="12" creationId="{E1787A1B-D9C4-FBC1-627B-4CABA278868C}"/>
          </ac:picMkLst>
        </pc:picChg>
        <pc:sldLayoutChg chg="addSp delSp modSp mod">
          <pc:chgData name="Louis Berman" userId="a562264b7ba45ef8" providerId="LiveId" clId="{ACDCE73F-826D-4792-AC5F-18C61F508C3F}" dt="2022-10-16T22:46:59.501" v="3771"/>
          <pc:sldLayoutMkLst>
            <pc:docMk/>
            <pc:sldMasterMk cId="1577352991" sldId="2147483676"/>
            <pc:sldLayoutMk cId="2779284293" sldId="2147483680"/>
          </pc:sldLayoutMkLst>
          <pc:spChg chg="add mod">
            <ac:chgData name="Louis Berman" userId="a562264b7ba45ef8" providerId="LiveId" clId="{ACDCE73F-826D-4792-AC5F-18C61F508C3F}" dt="2022-10-16T22:46:59.501" v="3771"/>
            <ac:spMkLst>
              <pc:docMk/>
              <pc:sldMasterMk cId="1577352991" sldId="2147483676"/>
              <pc:sldLayoutMk cId="2779284293" sldId="2147483680"/>
              <ac:spMk id="2" creationId="{9DC4359F-B46C-7C7C-7B3D-B5E00499918D}"/>
            </ac:spMkLst>
          </pc:spChg>
          <pc:spChg chg="del mod">
            <ac:chgData name="Louis Berman" userId="a562264b7ba45ef8" providerId="LiveId" clId="{ACDCE73F-826D-4792-AC5F-18C61F508C3F}" dt="2022-10-16T22:46:58.224" v="3770" actId="478"/>
            <ac:spMkLst>
              <pc:docMk/>
              <pc:sldMasterMk cId="1577352991" sldId="2147483676"/>
              <pc:sldLayoutMk cId="2779284293" sldId="2147483680"/>
              <ac:spMk id="15" creationId="{20A3BA09-EE0F-9B44-AE14-B14731CFEE7C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1364057542" sldId="2147483699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1364057542" sldId="2147483699"/>
              <ac:spMk id="10" creationId="{5ED4AEAA-5263-0343-93C6-B427EDDE3695}"/>
            </ac:spMkLst>
          </pc:spChg>
        </pc:sldLayoutChg>
        <pc:sldLayoutChg chg="modSp mod">
          <pc:chgData name="Louis Berman" userId="a562264b7ba45ef8" providerId="LiveId" clId="{ACDCE73F-826D-4792-AC5F-18C61F508C3F}" dt="2022-10-16T21:23:40.545" v="3251" actId="20577"/>
          <pc:sldLayoutMkLst>
            <pc:docMk/>
            <pc:sldMasterMk cId="1577352991" sldId="2147483676"/>
            <pc:sldLayoutMk cId="3169174161" sldId="2147483703"/>
          </pc:sldLayoutMkLst>
          <pc:spChg chg="mod">
            <ac:chgData name="Louis Berman" userId="a562264b7ba45ef8" providerId="LiveId" clId="{ACDCE73F-826D-4792-AC5F-18C61F508C3F}" dt="2022-10-16T21:23:40.545" v="3251" actId="20577"/>
            <ac:spMkLst>
              <pc:docMk/>
              <pc:sldMasterMk cId="1577352991" sldId="2147483676"/>
              <pc:sldLayoutMk cId="3169174161" sldId="2147483703"/>
              <ac:spMk id="19" creationId="{F07E2186-FA40-3F47-A8C8-931EDF6F00A7}"/>
            </ac:spMkLst>
          </pc:spChg>
          <pc:picChg chg="mod ord">
            <ac:chgData name="Louis Berman" userId="a562264b7ba45ef8" providerId="LiveId" clId="{ACDCE73F-826D-4792-AC5F-18C61F508C3F}" dt="2022-10-16T14:23:33.562" v="205" actId="167"/>
            <ac:picMkLst>
              <pc:docMk/>
              <pc:sldMasterMk cId="1577352991" sldId="2147483676"/>
              <pc:sldLayoutMk cId="3169174161" sldId="2147483703"/>
              <ac:picMk id="3" creationId="{45B55F6A-11FC-354C-AE4E-0C1B35355A07}"/>
            </ac:picMkLst>
          </pc:pic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1616580749" sldId="2147483707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1616580749" sldId="2147483707"/>
              <ac:spMk id="15" creationId="{1AF2613F-BB85-214F-B962-B0768D645440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3830177407" sldId="2147483708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3830177407" sldId="2147483708"/>
              <ac:spMk id="15" creationId="{368E4310-14F3-6642-B728-F2AF40F6A97D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1334944622" sldId="2147483709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1334944622" sldId="2147483709"/>
              <ac:spMk id="8" creationId="{B7229BC6-11BC-3545-A108-130F7E9BA372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321547252" sldId="2147483715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321547252" sldId="2147483715"/>
              <ac:spMk id="49" creationId="{997A79DD-79F8-7941-B0FB-EF72C69078F9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734137562" sldId="2147483716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734137562" sldId="2147483716"/>
              <ac:spMk id="19" creationId="{92740CE2-E414-C346-B663-41F4252A25F3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389295545" sldId="2147483719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389295545" sldId="2147483719"/>
              <ac:spMk id="19" creationId="{5694C7F5-D5F1-9A4D-99CF-25A5F2EB21A2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955085068" sldId="2147483720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955085068" sldId="2147483720"/>
              <ac:spMk id="13" creationId="{29283600-F0C2-004C-9F0E-412CB2DD4AAA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804173955" sldId="2147483721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804173955" sldId="2147483721"/>
              <ac:spMk id="26" creationId="{AFBF4E53-48D7-AD46-BDC4-F631A4A314A9}"/>
            </ac:spMkLst>
          </pc:spChg>
        </pc:sldLayoutChg>
        <pc:sldLayoutChg chg="addSp delSp modSp mod">
          <pc:chgData name="Louis Berman" userId="a562264b7ba45ef8" providerId="LiveId" clId="{ACDCE73F-826D-4792-AC5F-18C61F508C3F}" dt="2022-10-16T20:28:07.261" v="1866"/>
          <pc:sldLayoutMkLst>
            <pc:docMk/>
            <pc:sldMasterMk cId="1577352991" sldId="2147483676"/>
            <pc:sldLayoutMk cId="1441920101" sldId="2147483726"/>
          </pc:sldLayoutMkLst>
          <pc:spChg chg="add mod">
            <ac:chgData name="Louis Berman" userId="a562264b7ba45ef8" providerId="LiveId" clId="{ACDCE73F-826D-4792-AC5F-18C61F508C3F}" dt="2022-10-16T20:28:07.261" v="1866"/>
            <ac:spMkLst>
              <pc:docMk/>
              <pc:sldMasterMk cId="1577352991" sldId="2147483676"/>
              <pc:sldLayoutMk cId="1441920101" sldId="2147483726"/>
              <ac:spMk id="2" creationId="{95459785-EE6C-58FA-465B-642E6AAD8532}"/>
            </ac:spMkLst>
          </pc:spChg>
          <pc:spChg chg="del mod">
            <ac:chgData name="Louis Berman" userId="a562264b7ba45ef8" providerId="LiveId" clId="{ACDCE73F-826D-4792-AC5F-18C61F508C3F}" dt="2022-10-16T20:28:06.019" v="1865" actId="478"/>
            <ac:spMkLst>
              <pc:docMk/>
              <pc:sldMasterMk cId="1577352991" sldId="2147483676"/>
              <pc:sldLayoutMk cId="1441920101" sldId="2147483726"/>
              <ac:spMk id="13" creationId="{6FD3539E-3571-0C47-98DB-7F06688B66C6}"/>
            </ac:spMkLst>
          </pc:spChg>
          <pc:picChg chg="ord">
            <ac:chgData name="Louis Berman" userId="a562264b7ba45ef8" providerId="LiveId" clId="{ACDCE73F-826D-4792-AC5F-18C61F508C3F}" dt="2022-10-16T20:28:01.124" v="1864" actId="167"/>
            <ac:picMkLst>
              <pc:docMk/>
              <pc:sldMasterMk cId="1577352991" sldId="2147483676"/>
              <pc:sldLayoutMk cId="1441920101" sldId="2147483726"/>
              <ac:picMk id="15" creationId="{E37CC272-F120-4241-B2AE-3AA35578E91E}"/>
            </ac:picMkLst>
          </pc:pic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1209598383" sldId="2147483731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1209598383" sldId="2147483731"/>
              <ac:spMk id="19" creationId="{523707F0-5BD1-2041-9FC2-C6FF8B4B3E54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638105311" sldId="2147483732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638105311" sldId="2147483732"/>
              <ac:spMk id="19" creationId="{F8DF80CC-D2D6-404F-BF9B-157C53B3C62E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3434168270" sldId="2147483733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3434168270" sldId="2147483733"/>
              <ac:spMk id="19" creationId="{9DEDB83A-5DC4-DE49-8CE8-072E94186521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2650914840" sldId="2147483734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2650914840" sldId="2147483734"/>
              <ac:spMk id="19" creationId="{8E6D8906-EBD7-FA4B-99CF-DCA63DF522BC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3837496554" sldId="2147483735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3837496554" sldId="2147483735"/>
              <ac:spMk id="13" creationId="{309646F3-6D6E-BA49-809A-F2E3F04B4A61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1010250007" sldId="2147483736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1010250007" sldId="2147483736"/>
              <ac:spMk id="13" creationId="{ACB61BAC-4D59-B24D-AEDF-FCAF0918112D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1543532586" sldId="2147483737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1543532586" sldId="2147483737"/>
              <ac:spMk id="25" creationId="{73B79738-B12C-EA49-953E-EC3C07B5EF9F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4069757116" sldId="2147483738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4069757116" sldId="2147483738"/>
              <ac:spMk id="25" creationId="{7A620840-53C5-F34A-94B0-D69A1D4AD1F1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874708069" sldId="2147483741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874708069" sldId="2147483741"/>
              <ac:spMk id="23" creationId="{C07058D1-D897-9147-ABC7-569822DC45BC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4064034465" sldId="2147483742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4064034465" sldId="2147483742"/>
              <ac:spMk id="15" creationId="{20A3BA09-EE0F-9B44-AE14-B14731CFEE7C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2803483842" sldId="2147483743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2803483842" sldId="2147483743"/>
              <ac:spMk id="15" creationId="{20A3BA09-EE0F-9B44-AE14-B14731CFEE7C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8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01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64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7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2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5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DC4359F-B46C-7C7C-7B3D-B5E00499918D}"/>
              </a:ext>
            </a:extLst>
          </p:cNvPr>
          <p:cNvSpPr txBox="1">
            <a:spLocks/>
          </p:cNvSpPr>
          <p:nvPr userDrawn="1"/>
        </p:nvSpPr>
        <p:spPr>
          <a:xfrm>
            <a:off x="6442155" y="269598"/>
            <a:ext cx="2344658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3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8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5459785-EE6C-58FA-465B-642E6AAD8532}"/>
              </a:ext>
            </a:extLst>
          </p:cNvPr>
          <p:cNvSpPr txBox="1">
            <a:spLocks/>
          </p:cNvSpPr>
          <p:nvPr userDrawn="1"/>
        </p:nvSpPr>
        <p:spPr>
          <a:xfrm>
            <a:off x="6442155" y="269598"/>
            <a:ext cx="2344658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</p:spTree>
    <p:extLst>
      <p:ext uri="{BB962C8B-B14F-4D97-AF65-F5344CB8AC3E}">
        <p14:creationId xmlns:p14="http://schemas.microsoft.com/office/powerpoint/2010/main" val="144192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05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8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A52668-B9BD-004F-AED3-CD224B7C1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756" y="1455299"/>
            <a:ext cx="4471470" cy="1581620"/>
          </a:xfrm>
          <a:prstGeom prst="rect">
            <a:avLst/>
          </a:prstGeom>
        </p:spPr>
        <p:txBody>
          <a:bodyPr anchor="ctr"/>
          <a:lstStyle>
            <a:lvl1pPr algn="l">
              <a:defRPr sz="4800" b="0" spc="100" baseline="0">
                <a:latin typeface="+mj-lt"/>
              </a:defRPr>
            </a:lvl1pPr>
          </a:lstStyle>
          <a:p>
            <a:pPr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4E06EBC-F134-874F-B660-2B41A21615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754" y="3153745"/>
            <a:ext cx="4471469" cy="64481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600" b="1" spc="300" baseline="0">
                <a:solidFill>
                  <a:srgbClr val="FCBF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NAME HERE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448C9B6-6B51-D843-A93F-B431703BBF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/>
          <a:stretch/>
        </p:blipFill>
        <p:spPr>
          <a:xfrm>
            <a:off x="400871" y="355486"/>
            <a:ext cx="1112620" cy="10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4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5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96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0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188166" y="2554801"/>
            <a:ext cx="648786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080115" y="2203985"/>
            <a:ext cx="701633" cy="70163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3181430" y="2203985"/>
            <a:ext cx="701633" cy="70163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5285085" y="2203985"/>
            <a:ext cx="701633" cy="70163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7351010" y="2203985"/>
            <a:ext cx="701633" cy="70163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141000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247777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354555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414091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6098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756493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886744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856221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40348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64793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74436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818485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73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93853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96845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471752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7390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40381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15288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3853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583094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464876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3073209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5898911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5113"/>
            <a:ext cx="4570655" cy="30051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68533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2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28435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9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301631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03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781B12C2-5042-A6C6-71AB-1358FABED3AE}"/>
              </a:ext>
            </a:extLst>
          </p:cNvPr>
          <p:cNvSpPr txBox="1">
            <a:spLocks/>
          </p:cNvSpPr>
          <p:nvPr userDrawn="1"/>
        </p:nvSpPr>
        <p:spPr>
          <a:xfrm>
            <a:off x="6442155" y="269598"/>
            <a:ext cx="2344658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71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43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6" y="1760346"/>
            <a:ext cx="3927474" cy="25447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0" spc="10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7915" y="1288544"/>
            <a:ext cx="3927474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634521" y="1288544"/>
            <a:ext cx="2851562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634038" y="1760345"/>
            <a:ext cx="2852737" cy="254476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0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6051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85569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344240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3343758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8147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5977665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906544"/>
            <a:ext cx="7605265" cy="69185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i="1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74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496746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48819"/>
            <a:ext cx="3984625" cy="3935966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75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5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340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09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655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65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4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8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3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985345" y="1380297"/>
            <a:ext cx="0" cy="2849364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3819453"/>
            <a:ext cx="527636" cy="5276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095756"/>
            <a:ext cx="527636" cy="527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957605"/>
            <a:ext cx="527636" cy="5276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1233907"/>
            <a:ext cx="527636" cy="5276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751988" y="1300250"/>
            <a:ext cx="466714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2151136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3020574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755550" y="3879851"/>
            <a:ext cx="45959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87083" y="1357506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587083" y="2219355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87083" y="3081204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587083" y="3943052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6442155" y="269598"/>
            <a:ext cx="2344658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</p:spTree>
    <p:extLst>
      <p:ext uri="{BB962C8B-B14F-4D97-AF65-F5344CB8AC3E}">
        <p14:creationId xmlns:p14="http://schemas.microsoft.com/office/powerpoint/2010/main" val="316917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image" Target="../media/image3.png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42043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PHILLYDOTNET // OCTOBER 2022 // LOUIS BERMAN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1B79965-48FC-8048-A01F-8B412F43B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14EA397-D291-AF42-B0E3-B4CBDE7E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242316" y="4800600"/>
            <a:ext cx="86593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791635-26A2-3DBC-1FAF-C1B2469DE951}"/>
              </a:ext>
            </a:extLst>
          </p:cNvPr>
          <p:cNvPicPr>
            <a:picLocks noChangeAspect="1"/>
          </p:cNvPicPr>
          <p:nvPr userDrawn="1"/>
        </p:nvPicPr>
        <p:blipFill>
          <a:blip r:embed="rId42"/>
          <a:stretch>
            <a:fillRect/>
          </a:stretch>
        </p:blipFill>
        <p:spPr>
          <a:xfrm flipH="1">
            <a:off x="242313" y="4438745"/>
            <a:ext cx="647391" cy="6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6" r:id="rId2"/>
    <p:sldLayoutId id="2147483747" r:id="rId3"/>
    <p:sldLayoutId id="2147483748" r:id="rId4"/>
    <p:sldLayoutId id="2147483715" r:id="rId5"/>
    <p:sldLayoutId id="2147483703" r:id="rId6"/>
    <p:sldLayoutId id="2147483737" r:id="rId7"/>
    <p:sldLayoutId id="2147483738" r:id="rId8"/>
    <p:sldLayoutId id="2147483680" r:id="rId9"/>
    <p:sldLayoutId id="2147483742" r:id="rId10"/>
    <p:sldLayoutId id="2147483743" r:id="rId11"/>
    <p:sldLayoutId id="2147483726" r:id="rId12"/>
    <p:sldLayoutId id="2147483716" r:id="rId13"/>
    <p:sldLayoutId id="2147483732" r:id="rId14"/>
    <p:sldLayoutId id="2147483731" r:id="rId15"/>
    <p:sldLayoutId id="2147483719" r:id="rId16"/>
    <p:sldLayoutId id="2147483733" r:id="rId17"/>
    <p:sldLayoutId id="2147483734" r:id="rId18"/>
    <p:sldLayoutId id="2147483720" r:id="rId19"/>
    <p:sldLayoutId id="2147483735" r:id="rId20"/>
    <p:sldLayoutId id="2147483736" r:id="rId21"/>
    <p:sldLayoutId id="2147483721" r:id="rId22"/>
    <p:sldLayoutId id="2147483741" r:id="rId23"/>
    <p:sldLayoutId id="2147483718" r:id="rId24"/>
    <p:sldLayoutId id="2147483722" r:id="rId25"/>
    <p:sldLayoutId id="2147483723" r:id="rId26"/>
    <p:sldLayoutId id="2147483691" r:id="rId27"/>
    <p:sldLayoutId id="2147483724" r:id="rId28"/>
    <p:sldLayoutId id="2147483725" r:id="rId29"/>
    <p:sldLayoutId id="2147483707" r:id="rId30"/>
    <p:sldLayoutId id="2147483708" r:id="rId31"/>
    <p:sldLayoutId id="2147483699" r:id="rId32"/>
    <p:sldLayoutId id="2147483728" r:id="rId33"/>
    <p:sldLayoutId id="2147483739" r:id="rId34"/>
    <p:sldLayoutId id="2147483740" r:id="rId35"/>
    <p:sldLayoutId id="2147483729" r:id="rId36"/>
    <p:sldLayoutId id="2147483744" r:id="rId37"/>
    <p:sldLayoutId id="2147483745" r:id="rId38"/>
    <p:sldLayoutId id="2147483709" r:id="rId39"/>
    <p:sldLayoutId id="2147483690" r:id="rId4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ardalis/guardclauses" TargetMode="External"/><Relationship Id="rId7" Type="http://schemas.openxmlformats.org/officeDocument/2006/relationships/hyperlink" Target="https://github.com/squideyes/Test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bchavez/Bogus" TargetMode="External"/><Relationship Id="rId5" Type="http://schemas.openxmlformats.org/officeDocument/2006/relationships/hyperlink" Target="https://github.com/dotnet-state-machine/stateless" TargetMode="External"/><Relationship Id="rId4" Type="http://schemas.openxmlformats.org/officeDocument/2006/relationships/hyperlink" Target="https://github.com/SteveDunn/Voge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jebrahimi/Awesome-Nuget-Packag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hyperlink" Target="https://www.fuget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nickchapsa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jpeg"/><Relationship Id="rId4" Type="http://schemas.openxmlformats.org/officeDocument/2006/relationships/hyperlink" Target="https://www.youtube.com/watch?v=yXzn6HxTufM&amp;list=PLUOequmGnXxM1L_nj63YIWB8B5wdNk6d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B417F9-2BFB-4A9B-6441-23AD2A76604D}"/>
              </a:ext>
            </a:extLst>
          </p:cNvPr>
          <p:cNvGrpSpPr/>
          <p:nvPr/>
        </p:nvGrpSpPr>
        <p:grpSpPr>
          <a:xfrm>
            <a:off x="440996" y="1055450"/>
            <a:ext cx="3794586" cy="1561289"/>
            <a:chOff x="474234" y="1055450"/>
            <a:chExt cx="3794586" cy="1561289"/>
          </a:xfrm>
        </p:grpSpPr>
        <p:pic>
          <p:nvPicPr>
            <p:cNvPr id="2" name="Picture 1" descr="Text, logo&#10;&#10;Description automatically generated">
              <a:extLst>
                <a:ext uri="{FF2B5EF4-FFF2-40B4-BE49-F238E27FC236}">
                  <a16:creationId xmlns:a16="http://schemas.microsoft.com/office/drawing/2014/main" id="{FFF4137B-4C59-C355-7A79-6B06E4284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34" y="1055450"/>
              <a:ext cx="2479916" cy="1561289"/>
            </a:xfrm>
            <a:prstGeom prst="rect">
              <a:avLst/>
            </a:prstGeom>
          </p:spPr>
        </p:pic>
        <p:pic>
          <p:nvPicPr>
            <p:cNvPr id="7" name="Picture 6" descr="Shape&#10;&#10;Description automatically generated">
              <a:extLst>
                <a:ext uri="{FF2B5EF4-FFF2-40B4-BE49-F238E27FC236}">
                  <a16:creationId xmlns:a16="http://schemas.microsoft.com/office/drawing/2014/main" id="{F34046F0-AE47-C494-0D07-0DA444CCA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8516" y="1220822"/>
              <a:ext cx="1260304" cy="126945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BC2DB1F-8829-3000-CC1A-9D8CB4702B2D}"/>
              </a:ext>
            </a:extLst>
          </p:cNvPr>
          <p:cNvSpPr txBox="1"/>
          <p:nvPr/>
        </p:nvSpPr>
        <p:spPr>
          <a:xfrm>
            <a:off x="323451" y="2571750"/>
            <a:ext cx="40296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Step up your C# game with 5 popular </a:t>
            </a:r>
            <a:r>
              <a:rPr lang="en-US" sz="3200" dirty="0" err="1">
                <a:solidFill>
                  <a:schemeClr val="bg1"/>
                </a:solidFill>
              </a:rPr>
              <a:t>NuGets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5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B417F9-2BFB-4A9B-6441-23AD2A76604D}"/>
              </a:ext>
            </a:extLst>
          </p:cNvPr>
          <p:cNvGrpSpPr/>
          <p:nvPr/>
        </p:nvGrpSpPr>
        <p:grpSpPr>
          <a:xfrm>
            <a:off x="440996" y="1055450"/>
            <a:ext cx="3794586" cy="1561289"/>
            <a:chOff x="474234" y="1055450"/>
            <a:chExt cx="3794586" cy="1561289"/>
          </a:xfrm>
        </p:grpSpPr>
        <p:pic>
          <p:nvPicPr>
            <p:cNvPr id="2" name="Picture 1" descr="Text, logo&#10;&#10;Description automatically generated">
              <a:extLst>
                <a:ext uri="{FF2B5EF4-FFF2-40B4-BE49-F238E27FC236}">
                  <a16:creationId xmlns:a16="http://schemas.microsoft.com/office/drawing/2014/main" id="{FFF4137B-4C59-C355-7A79-6B06E4284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34" y="1055450"/>
              <a:ext cx="2479916" cy="1561289"/>
            </a:xfrm>
            <a:prstGeom prst="rect">
              <a:avLst/>
            </a:prstGeom>
          </p:spPr>
        </p:pic>
        <p:pic>
          <p:nvPicPr>
            <p:cNvPr id="7" name="Picture 6" descr="Shape&#10;&#10;Description automatically generated">
              <a:extLst>
                <a:ext uri="{FF2B5EF4-FFF2-40B4-BE49-F238E27FC236}">
                  <a16:creationId xmlns:a16="http://schemas.microsoft.com/office/drawing/2014/main" id="{F34046F0-AE47-C494-0D07-0DA444CCA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8516" y="1220822"/>
              <a:ext cx="1260304" cy="126945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BC2DB1F-8829-3000-CC1A-9D8CB4702B2D}"/>
              </a:ext>
            </a:extLst>
          </p:cNvPr>
          <p:cNvSpPr txBox="1"/>
          <p:nvPr/>
        </p:nvSpPr>
        <p:spPr>
          <a:xfrm>
            <a:off x="323451" y="2571750"/>
            <a:ext cx="4029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38168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BBB706-72F0-6049-AC1A-60B74878DEE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747189" y="1514529"/>
            <a:ext cx="4897625" cy="328108"/>
          </a:xfrm>
        </p:spPr>
        <p:txBody>
          <a:bodyPr/>
          <a:lstStyle/>
          <a:p>
            <a:r>
              <a:rPr lang="en-US" dirty="0"/>
              <a:t>I’m Not Quite Retired (Although I Keep On Trying!!)</a:t>
            </a:r>
            <a:endParaRPr lang="en-H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Louis Berman</a:t>
            </a:r>
            <a:endParaRPr lang="en-H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SQUIDEYES, LLC</a:t>
            </a:r>
            <a:endParaRPr lang="en-HU" dirty="0"/>
          </a:p>
        </p:txBody>
      </p:sp>
      <p:pic>
        <p:nvPicPr>
          <p:cNvPr id="3" name="Picture Placeholder 2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C17CC94B-92F3-4E66-B802-EC408B5C904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5F1F6E4-B35D-C94B-93BF-39ABA3A1A2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46500" y="1978277"/>
            <a:ext cx="4945164" cy="2032703"/>
          </a:xfrm>
        </p:spPr>
        <p:txBody>
          <a:bodyPr/>
          <a:lstStyle/>
          <a:p>
            <a:r>
              <a:rPr lang="en-US" dirty="0"/>
              <a:t>I’ve founded companies, led all sorts of teams, built interesting software, invented stuff, open-sourced . . . source, used giant telescopes to stuff my eyeballs full of photons, and managed to be that most rare sort of cat: a currency trader who </a:t>
            </a:r>
            <a:r>
              <a:rPr lang="en-US" u="sng" dirty="0"/>
              <a:t>isn’t</a:t>
            </a:r>
            <a:r>
              <a:rPr lang="en-US" dirty="0"/>
              <a:t> broke. </a:t>
            </a:r>
            <a:r>
              <a:rPr lang="en-US"/>
              <a:t>A happily-expatriate </a:t>
            </a:r>
            <a:r>
              <a:rPr lang="en-US" dirty="0"/>
              <a:t>New Yorker, I live in Drexel Hill with my lovely and talented set/costume designer wife, Marie Anne Chiment.</a:t>
            </a:r>
            <a:endParaRPr lang="en-H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687F84-ED94-0F43-A13A-1C1C4547CB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Let Me Introduce Myself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0904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59E61-728A-FE4B-9CB7-DCFDEBEA0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422592-07A8-4B4F-ABDB-1334794BADC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15900" y="2260465"/>
            <a:ext cx="8718550" cy="1314451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800" b="1" dirty="0"/>
              <a:t>In the dark ages of .NET, developers had to crawl the internet for dependencies, run installers, create bloated lib folders, and possibly introduce assemblies into the [GAC]. Gross! Those who remember will agree it was terrible, but it’s better now!</a:t>
            </a:r>
          </a:p>
          <a:p>
            <a:pPr>
              <a:spcAft>
                <a:spcPts val="0"/>
              </a:spcAft>
            </a:pPr>
            <a:r>
              <a:rPr lang="en-US" sz="1800" b="1" i="0" dirty="0">
                <a:effectLst/>
                <a:latin typeface="JetBrains Sans"/>
              </a:rPr>
              <a:t>(Khalid Abuhakmeh; JetBrains Developer Advocate!)</a:t>
            </a:r>
          </a:p>
          <a:p>
            <a:pPr>
              <a:spcAft>
                <a:spcPts val="0"/>
              </a:spcAft>
            </a:pPr>
            <a:endParaRPr lang="en-HU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97E16-CFEC-1FC1-3D32-2B075B04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2313" y="4438745"/>
            <a:ext cx="647391" cy="6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5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275CF-12B4-3D48-82E9-949377718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5DFC79-4536-064F-877B-A4349870033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44525" y="268281"/>
            <a:ext cx="6365875" cy="32810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8" name="Picture 7" descr="A picture containing dotnet-bot building blocks&#10;">
            <a:extLst>
              <a:ext uri="{FF2B5EF4-FFF2-40B4-BE49-F238E27FC236}">
                <a16:creationId xmlns:a16="http://schemas.microsoft.com/office/drawing/2014/main" id="{AD236E68-39B7-4E62-A228-F289E83B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0735"/>
            <a:ext cx="2781300" cy="2738511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26532710-203E-6136-DE00-0CE462BC7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1229332"/>
            <a:ext cx="3063240" cy="306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8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43C008-4E5D-1843-9C4F-453804171C9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4525" y="1267690"/>
            <a:ext cx="5451475" cy="3031149"/>
          </a:xfrm>
        </p:spPr>
        <p:txBody>
          <a:bodyPr/>
          <a:lstStyle/>
          <a:p>
            <a:r>
              <a:rPr lang="en-US" sz="2400" b="1" dirty="0">
                <a:hlinkClick r:id="rId3"/>
              </a:rPr>
              <a:t>Guard Clauses</a:t>
            </a:r>
            <a:r>
              <a:rPr lang="en-US" sz="2400" b="1" dirty="0"/>
              <a:t> – guard your parameters</a:t>
            </a:r>
          </a:p>
          <a:p>
            <a:r>
              <a:rPr lang="en-US" sz="2400" b="1" dirty="0" err="1">
                <a:hlinkClick r:id="rId4"/>
              </a:rPr>
              <a:t>Vogen</a:t>
            </a:r>
            <a:r>
              <a:rPr lang="en-US" sz="2400" b="1" dirty="0"/>
              <a:t> – cure your primitive obsession</a:t>
            </a:r>
          </a:p>
          <a:p>
            <a:r>
              <a:rPr lang="en-US" sz="2400" b="1" dirty="0">
                <a:hlinkClick r:id="rId5"/>
              </a:rPr>
              <a:t>Stateless</a:t>
            </a:r>
            <a:r>
              <a:rPr lang="en-US" sz="2400" b="1" dirty="0"/>
              <a:t> – state machines made easy</a:t>
            </a:r>
          </a:p>
          <a:p>
            <a:r>
              <a:rPr lang="en-US" sz="2400" b="1" dirty="0">
                <a:hlinkClick r:id="rId6"/>
              </a:rPr>
              <a:t>Bogus</a:t>
            </a:r>
            <a:r>
              <a:rPr lang="en-US" sz="2400" b="1" dirty="0"/>
              <a:t> – generate fake data for testing</a:t>
            </a:r>
          </a:p>
          <a:p>
            <a:r>
              <a:rPr lang="en-US" sz="2400" b="1" dirty="0" err="1">
                <a:hlinkClick r:id="rId7"/>
              </a:rPr>
              <a:t>SquidEyes.Testing</a:t>
            </a:r>
            <a:r>
              <a:rPr lang="en-US" sz="2400" b="1" dirty="0"/>
              <a:t> – test your logging</a:t>
            </a:r>
            <a:endParaRPr lang="en-US" dirty="0"/>
          </a:p>
          <a:p>
            <a:endParaRPr lang="en-US" dirty="0"/>
          </a:p>
          <a:p>
            <a:endParaRPr lang="en-H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275CF-12B4-3D48-82E9-949377718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5DFC79-4536-064F-877B-A4349870033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Five Game-Changers</a:t>
            </a:r>
            <a:endParaRPr lang="en-HU" dirty="0"/>
          </a:p>
        </p:txBody>
      </p:sp>
      <p:pic>
        <p:nvPicPr>
          <p:cNvPr id="6" name="Picture 5" descr="A picture containing dotnet-bot reading&#10;">
            <a:extLst>
              <a:ext uri="{FF2B5EF4-FFF2-40B4-BE49-F238E27FC236}">
                <a16:creationId xmlns:a16="http://schemas.microsoft.com/office/drawing/2014/main" id="{FF06A526-0F88-4162-BBE1-E083FCE6B4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000" y="1936449"/>
            <a:ext cx="3441270" cy="26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1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6C7D1-989E-894A-B6A4-A4CE3216D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58F84C-10FE-024B-9ABA-99B1081D398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44525" y="268281"/>
            <a:ext cx="5803983" cy="328108"/>
          </a:xfrm>
        </p:spPr>
        <p:txBody>
          <a:bodyPr/>
          <a:lstStyle/>
          <a:p>
            <a:r>
              <a:rPr lang="en-US" dirty="0"/>
              <a:t>Roll Your Own</a:t>
            </a:r>
            <a:endParaRPr lang="en-HU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F10960-9B7F-451E-CDB8-260F7710F538}"/>
              </a:ext>
            </a:extLst>
          </p:cNvPr>
          <p:cNvGrpSpPr/>
          <p:nvPr/>
        </p:nvGrpSpPr>
        <p:grpSpPr>
          <a:xfrm>
            <a:off x="644525" y="1609093"/>
            <a:ext cx="2261235" cy="2211350"/>
            <a:chOff x="644525" y="1808509"/>
            <a:chExt cx="2261235" cy="22113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125B78-B1A8-48F1-8913-B5B93E857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7582" y="3438238"/>
              <a:ext cx="411605" cy="57707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DA9094-A4FB-4608-BF99-3F0F39355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99321" y="3101557"/>
              <a:ext cx="411605" cy="91375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DF642C-1A72-49CF-8D15-91CAA1A3A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45596" y="2786185"/>
              <a:ext cx="411606" cy="123367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5CCC49-3FAA-45A7-902C-DB933B591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295299" y="2131292"/>
              <a:ext cx="411605" cy="18840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225DE541-F291-4E9B-B46A-4321BC2C9927}"/>
                </a:ext>
              </a:extLst>
            </p:cNvPr>
            <p:cNvSpPr txBox="1">
              <a:spLocks/>
            </p:cNvSpPr>
            <p:nvPr/>
          </p:nvSpPr>
          <p:spPr>
            <a:xfrm>
              <a:off x="644525" y="2095196"/>
              <a:ext cx="2191645" cy="646331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  <a:buFontTx/>
              </a:pPr>
              <a:r>
                <a: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Quattrocento Sans"/>
                </a:rPr>
                <a:t>365K Packages</a:t>
              </a:r>
            </a:p>
            <a:p>
              <a:pPr>
                <a:buClrTx/>
                <a:buFontTx/>
              </a:pPr>
              <a:r>
                <a: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Quattrocento Sans"/>
                </a:rPr>
                <a:t>5M Versions</a:t>
              </a:r>
            </a:p>
            <a:p>
              <a:pPr>
                <a:buClrTx/>
                <a:buFontTx/>
              </a:pPr>
              <a:r>
                <a: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Quattrocento Sans"/>
                </a:rPr>
                <a:t>233B Downloads</a:t>
              </a:r>
              <a:endParaRPr lang="en-US" sz="1400" dirty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808261-EF8E-4110-9AF6-CBA80E06F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47582" y="1808509"/>
              <a:ext cx="2258178" cy="2193716"/>
              <a:chOff x="669844" y="2608107"/>
              <a:chExt cx="11248076" cy="438641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2BC28D2-EC4A-4E9C-AC96-71F23785ACD3}"/>
                  </a:ext>
                </a:extLst>
              </p:cNvPr>
              <p:cNvSpPr/>
              <p:nvPr/>
            </p:nvSpPr>
            <p:spPr bwMode="auto">
              <a:xfrm>
                <a:off x="669844" y="2747989"/>
                <a:ext cx="11096787" cy="4246536"/>
              </a:xfrm>
              <a:custGeom>
                <a:avLst/>
                <a:gdLst>
                  <a:gd name="connsiteX0" fmla="*/ 0 w 11096787"/>
                  <a:gd name="connsiteY0" fmla="*/ 4246535 h 4246535"/>
                  <a:gd name="connsiteX1" fmla="*/ 2200760 w 11096787"/>
                  <a:gd name="connsiteY1" fmla="*/ 3115159 h 4246535"/>
                  <a:gd name="connsiteX2" fmla="*/ 3611106 w 11096787"/>
                  <a:gd name="connsiteY2" fmla="*/ 3626603 h 4246535"/>
                  <a:gd name="connsiteX3" fmla="*/ 6338807 w 11096787"/>
                  <a:gd name="connsiteY3" fmla="*/ 1038386 h 4246535"/>
                  <a:gd name="connsiteX4" fmla="*/ 8477573 w 11096787"/>
                  <a:gd name="connsiteY4" fmla="*/ 1968284 h 4246535"/>
                  <a:gd name="connsiteX5" fmla="*/ 11096787 w 11096787"/>
                  <a:gd name="connsiteY5" fmla="*/ 0 h 4246535"/>
                  <a:gd name="connsiteX0" fmla="*/ 0 w 11096787"/>
                  <a:gd name="connsiteY0" fmla="*/ 4246535 h 4246535"/>
                  <a:gd name="connsiteX1" fmla="*/ 2200760 w 11096787"/>
                  <a:gd name="connsiteY1" fmla="*/ 3115159 h 4246535"/>
                  <a:gd name="connsiteX2" fmla="*/ 3611106 w 11096787"/>
                  <a:gd name="connsiteY2" fmla="*/ 3626603 h 4246535"/>
                  <a:gd name="connsiteX3" fmla="*/ 6338807 w 11096787"/>
                  <a:gd name="connsiteY3" fmla="*/ 1038386 h 4246535"/>
                  <a:gd name="connsiteX4" fmla="*/ 8477573 w 11096787"/>
                  <a:gd name="connsiteY4" fmla="*/ 1968284 h 4246535"/>
                  <a:gd name="connsiteX5" fmla="*/ 11096787 w 11096787"/>
                  <a:gd name="connsiteY5" fmla="*/ 0 h 4246535"/>
                  <a:gd name="connsiteX0" fmla="*/ 0 w 11096787"/>
                  <a:gd name="connsiteY0" fmla="*/ 4246535 h 4246535"/>
                  <a:gd name="connsiteX1" fmla="*/ 2200760 w 11096787"/>
                  <a:gd name="connsiteY1" fmla="*/ 3115159 h 4246535"/>
                  <a:gd name="connsiteX2" fmla="*/ 3611106 w 11096787"/>
                  <a:gd name="connsiteY2" fmla="*/ 3626603 h 4246535"/>
                  <a:gd name="connsiteX3" fmla="*/ 6338807 w 11096787"/>
                  <a:gd name="connsiteY3" fmla="*/ 1038386 h 4246535"/>
                  <a:gd name="connsiteX4" fmla="*/ 8477573 w 11096787"/>
                  <a:gd name="connsiteY4" fmla="*/ 1968284 h 4246535"/>
                  <a:gd name="connsiteX5" fmla="*/ 11096787 w 11096787"/>
                  <a:gd name="connsiteY5" fmla="*/ 0 h 424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96787" h="4246535">
                    <a:moveTo>
                      <a:pt x="0" y="4246535"/>
                    </a:moveTo>
                    <a:cubicBezTo>
                      <a:pt x="799454" y="3732508"/>
                      <a:pt x="1598909" y="3218481"/>
                      <a:pt x="2200760" y="3115159"/>
                    </a:cubicBezTo>
                    <a:cubicBezTo>
                      <a:pt x="2802611" y="3011837"/>
                      <a:pt x="2921431" y="3972732"/>
                      <a:pt x="3611106" y="3626603"/>
                    </a:cubicBezTo>
                    <a:cubicBezTo>
                      <a:pt x="4300781" y="3280474"/>
                      <a:pt x="5527729" y="1314772"/>
                      <a:pt x="6338807" y="1038386"/>
                    </a:cubicBezTo>
                    <a:cubicBezTo>
                      <a:pt x="7149885" y="762000"/>
                      <a:pt x="7684576" y="2141348"/>
                      <a:pt x="8477573" y="1968284"/>
                    </a:cubicBezTo>
                    <a:cubicBezTo>
                      <a:pt x="9270570" y="1795220"/>
                      <a:pt x="10183678" y="897610"/>
                      <a:pt x="11096787" y="0"/>
                    </a:cubicBezTo>
                  </a:path>
                </a:pathLst>
              </a:custGeom>
              <a:ln w="9525" cap="flat" cmpd="sng" algn="ctr">
                <a:solidFill>
                  <a:schemeClr val="accent5">
                    <a:lumMod val="20000"/>
                    <a:lumOff val="8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9F950E9-D4DD-49FE-98C8-B6C365AC6475}"/>
                  </a:ext>
                </a:extLst>
              </p:cNvPr>
              <p:cNvSpPr/>
              <p:nvPr/>
            </p:nvSpPr>
            <p:spPr bwMode="auto">
              <a:xfrm>
                <a:off x="11371946" y="2608107"/>
                <a:ext cx="545974" cy="437180"/>
              </a:xfrm>
              <a:custGeom>
                <a:avLst/>
                <a:gdLst>
                  <a:gd name="connsiteX0" fmla="*/ 0 w 568723"/>
                  <a:gd name="connsiteY0" fmla="*/ 152916 h 447384"/>
                  <a:gd name="connsiteX1" fmla="*/ 542441 w 568723"/>
                  <a:gd name="connsiteY1" fmla="*/ 13432 h 447384"/>
                  <a:gd name="connsiteX2" fmla="*/ 433953 w 568723"/>
                  <a:gd name="connsiteY2" fmla="*/ 447384 h 447384"/>
                  <a:gd name="connsiteX0" fmla="*/ 0 w 568723"/>
                  <a:gd name="connsiteY0" fmla="*/ 152916 h 447384"/>
                  <a:gd name="connsiteX1" fmla="*/ 542441 w 568723"/>
                  <a:gd name="connsiteY1" fmla="*/ 13432 h 447384"/>
                  <a:gd name="connsiteX2" fmla="*/ 433953 w 568723"/>
                  <a:gd name="connsiteY2" fmla="*/ 447384 h 447384"/>
                  <a:gd name="connsiteX0" fmla="*/ 0 w 568723"/>
                  <a:gd name="connsiteY0" fmla="*/ 142712 h 437180"/>
                  <a:gd name="connsiteX1" fmla="*/ 542441 w 568723"/>
                  <a:gd name="connsiteY1" fmla="*/ 3228 h 437180"/>
                  <a:gd name="connsiteX2" fmla="*/ 433953 w 568723"/>
                  <a:gd name="connsiteY2" fmla="*/ 437180 h 437180"/>
                  <a:gd name="connsiteX0" fmla="*/ 0 w 545974"/>
                  <a:gd name="connsiteY0" fmla="*/ 142712 h 437180"/>
                  <a:gd name="connsiteX1" fmla="*/ 542441 w 545974"/>
                  <a:gd name="connsiteY1" fmla="*/ 3228 h 437180"/>
                  <a:gd name="connsiteX2" fmla="*/ 433953 w 545974"/>
                  <a:gd name="connsiteY2" fmla="*/ 437180 h 43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5974" h="437180">
                    <a:moveTo>
                      <a:pt x="0" y="142712"/>
                    </a:moveTo>
                    <a:cubicBezTo>
                      <a:pt x="235058" y="48431"/>
                      <a:pt x="470116" y="-15370"/>
                      <a:pt x="542441" y="3228"/>
                    </a:cubicBezTo>
                    <a:cubicBezTo>
                      <a:pt x="557616" y="67546"/>
                      <a:pt x="524359" y="244743"/>
                      <a:pt x="433953" y="437180"/>
                    </a:cubicBezTo>
                  </a:path>
                </a:pathLst>
              </a:custGeom>
              <a:ln w="9525" cap="flat" cmpd="sng" algn="ctr">
                <a:solidFill>
                  <a:schemeClr val="accent5">
                    <a:lumMod val="20000"/>
                    <a:lumOff val="8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C6279EC-A1E3-4F33-834A-6041F13FDB8D}"/>
              </a:ext>
            </a:extLst>
          </p:cNvPr>
          <p:cNvSpPr txBox="1">
            <a:spLocks/>
          </p:cNvSpPr>
          <p:nvPr/>
        </p:nvSpPr>
        <p:spPr>
          <a:xfrm>
            <a:off x="3010057" y="2135224"/>
            <a:ext cx="3619343" cy="147732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Quattrocento Sans"/>
              </a:rPr>
              <a:t>Dead Simple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Quattrocento Sans"/>
              </a:rPr>
              <a:t>Free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Quattrocento Sans"/>
              </a:rPr>
              <a:t>Improved DevOps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Saves Time + Money</a:t>
            </a:r>
          </a:p>
        </p:txBody>
      </p:sp>
    </p:spTree>
    <p:extLst>
      <p:ext uri="{BB962C8B-B14F-4D97-AF65-F5344CB8AC3E}">
        <p14:creationId xmlns:p14="http://schemas.microsoft.com/office/powerpoint/2010/main" val="25642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43C008-4E5D-1843-9C4F-453804171C9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4525" y="1267690"/>
            <a:ext cx="5451475" cy="3031149"/>
          </a:xfrm>
        </p:spPr>
        <p:txBody>
          <a:bodyPr/>
          <a:lstStyle/>
          <a:p>
            <a:r>
              <a:rPr lang="en-US" sz="2400" b="1" dirty="0"/>
              <a:t>There are too many NuGet’s to attempt to survey the field, but a great place to start would be the awesome “</a:t>
            </a:r>
            <a:r>
              <a:rPr lang="en-US" sz="2400" b="1" dirty="0">
                <a:hlinkClick r:id="rId3"/>
              </a:rPr>
              <a:t>Awesome NuGet Packages</a:t>
            </a:r>
            <a:r>
              <a:rPr lang="en-US" sz="2400" b="1" dirty="0"/>
              <a:t>” repo</a:t>
            </a:r>
          </a:p>
          <a:p>
            <a:pPr>
              <a:spcBef>
                <a:spcPts val="1800"/>
              </a:spcBef>
            </a:pPr>
            <a:r>
              <a:rPr lang="en-US" sz="2400" b="1" dirty="0"/>
              <a:t>The </a:t>
            </a:r>
            <a:r>
              <a:rPr lang="en-US" sz="2400" b="1" dirty="0">
                <a:hlinkClick r:id="rId4"/>
              </a:rPr>
              <a:t>https://www.fuget.org</a:t>
            </a:r>
            <a:r>
              <a:rPr lang="en-US" sz="2400" b="1" dirty="0"/>
              <a:t> search engine is another awesome resource</a:t>
            </a:r>
          </a:p>
          <a:p>
            <a:endParaRPr lang="en-US" dirty="0"/>
          </a:p>
          <a:p>
            <a:endParaRPr lang="en-H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275CF-12B4-3D48-82E9-949377718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5DFC79-4536-064F-877B-A4349870033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Why Stop At Only Five?</a:t>
            </a:r>
            <a:endParaRPr lang="en-HU" dirty="0"/>
          </a:p>
        </p:txBody>
      </p:sp>
      <p:pic>
        <p:nvPicPr>
          <p:cNvPr id="2" name="Graphic 10" descr="dotnet-bot in jetpack">
            <a:extLst>
              <a:ext uri="{FF2B5EF4-FFF2-40B4-BE49-F238E27FC236}">
                <a16:creationId xmlns:a16="http://schemas.microsoft.com/office/drawing/2014/main" id="{D9D64170-62C9-4628-AE53-15E447B99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06798" y="1170904"/>
            <a:ext cx="3984625" cy="365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1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43C008-4E5D-1843-9C4F-453804171C9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4525" y="1277418"/>
            <a:ext cx="5108575" cy="3031149"/>
          </a:xfrm>
        </p:spPr>
        <p:txBody>
          <a:bodyPr/>
          <a:lstStyle/>
          <a:p>
            <a:r>
              <a:rPr lang="en-US" sz="2400" dirty="0"/>
              <a:t>Prolific Creator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hlinkClick r:id="rId3"/>
              </a:rPr>
              <a:t>http://nickchapsas.com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C#, .NET, Azure, AWS, open-source</a:t>
            </a:r>
          </a:p>
          <a:p>
            <a:r>
              <a:rPr lang="en-US" sz="2400" dirty="0"/>
              <a:t>His </a:t>
            </a:r>
            <a:r>
              <a:rPr lang="en-US" sz="2400" b="1" dirty="0">
                <a:hlinkClick r:id="rId4"/>
              </a:rPr>
              <a:t>Essential </a:t>
            </a:r>
            <a:r>
              <a:rPr lang="en-US" sz="2400" b="1" dirty="0" err="1">
                <a:hlinkClick r:id="rId4"/>
              </a:rPr>
              <a:t>NuGets</a:t>
            </a:r>
            <a:r>
              <a:rPr lang="en-US" sz="2400" b="1" dirty="0">
                <a:hlinkClick r:id="rId4"/>
              </a:rPr>
              <a:t> Packages in .NET</a:t>
            </a:r>
            <a:r>
              <a:rPr lang="en-US" sz="2400" dirty="0"/>
              <a:t> videos are a must watch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11 Episodes; on Polly, </a:t>
            </a:r>
            <a:r>
              <a:rPr lang="en-US" sz="2400" dirty="0" err="1"/>
              <a:t>xUnit</a:t>
            </a:r>
            <a:r>
              <a:rPr lang="en-US" sz="2400" dirty="0"/>
              <a:t>, </a:t>
            </a:r>
            <a:r>
              <a:rPr lang="en-US" sz="2400" dirty="0" err="1"/>
              <a:t>Moq</a:t>
            </a:r>
            <a:r>
              <a:rPr lang="en-US" sz="2400" dirty="0"/>
              <a:t>, Fluent Assertions, </a:t>
            </a:r>
            <a:r>
              <a:rPr lang="en-US" sz="2400" dirty="0" err="1"/>
              <a:t>OneOf</a:t>
            </a:r>
            <a:r>
              <a:rPr lang="en-US" sz="2400" dirty="0"/>
              <a:t>, etc.</a:t>
            </a:r>
          </a:p>
          <a:p>
            <a:endParaRPr lang="en-H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275CF-12B4-3D48-82E9-949377718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5DFC79-4536-064F-877B-A4349870033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44525" y="268281"/>
            <a:ext cx="6365875" cy="328108"/>
          </a:xfrm>
        </p:spPr>
        <p:txBody>
          <a:bodyPr/>
          <a:lstStyle/>
          <a:p>
            <a:r>
              <a:rPr lang="en-US" dirty="0"/>
              <a:t>Nick </a:t>
            </a:r>
            <a:r>
              <a:rPr lang="en-US" dirty="0" err="1"/>
              <a:t>Chapsas</a:t>
            </a:r>
            <a:endParaRPr lang="en-HU" dirty="0"/>
          </a:p>
        </p:txBody>
      </p:sp>
      <p:pic>
        <p:nvPicPr>
          <p:cNvPr id="5122" name="Picture 2" descr="Nick Chapsas - YouTube">
            <a:extLst>
              <a:ext uri="{FF2B5EF4-FFF2-40B4-BE49-F238E27FC236}">
                <a16:creationId xmlns:a16="http://schemas.microsoft.com/office/drawing/2014/main" id="{B526E05E-503F-4378-7C42-DC1A27A91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645" y="1462795"/>
            <a:ext cx="2559592" cy="255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49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Louis Berman</a:t>
            </a:r>
            <a:endParaRPr lang="en-H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SQUIDEYES, LLC</a:t>
            </a:r>
            <a:endParaRPr lang="en-HU" dirty="0"/>
          </a:p>
        </p:txBody>
      </p:sp>
      <p:pic>
        <p:nvPicPr>
          <p:cNvPr id="3" name="Picture Placeholder 2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C17CC94B-92F3-4E66-B802-EC408B5C904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687F84-ED94-0F43-A13A-1C1C4547CB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I’m Here to Help!</a:t>
            </a:r>
            <a:endParaRPr lang="en-HU" dirty="0"/>
          </a:p>
        </p:txBody>
      </p:sp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E78468AD-B228-3072-377A-7DEFE54FA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20" y="1211427"/>
            <a:ext cx="3064480" cy="30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Cover_3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3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D7D2A2755D549824FDC5498DDC959" ma:contentTypeVersion="2" ma:contentTypeDescription="Create a new document." ma:contentTypeScope="" ma:versionID="12cea4468bb5904d0cf7b4501a87b176">
  <xsd:schema xmlns:xsd="http://www.w3.org/2001/XMLSchema" xmlns:xs="http://www.w3.org/2001/XMLSchema" xmlns:p="http://schemas.microsoft.com/office/2006/metadata/properties" xmlns:ns2="4d646678-0a0e-4499-9447-3b8c9b3ff699" targetNamespace="http://schemas.microsoft.com/office/2006/metadata/properties" ma:root="true" ma:fieldsID="7f3a61e8d75949e357c9237616a15c0e" ns2:_="">
    <xsd:import namespace="4d646678-0a0e-4499-9447-3b8c9b3ff6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646678-0a0e-4499-9447-3b8c9b3ff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894FC8-0959-4E96-9959-1C733CC63878}">
  <ds:schemaRefs>
    <ds:schemaRef ds:uri="4d646678-0a0e-4499-9447-3b8c9b3ff699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4432235-9C87-4B28-858E-81601F390E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39C3C2-47E1-4EBE-9755-45391A10B1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646678-0a0e-4499-9447-3b8c9b3ff6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339</Words>
  <Application>Microsoft Office PowerPoint</Application>
  <PresentationFormat>On-screen Show (16:9)</PresentationFormat>
  <Paragraphs>48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JetBrains Sans</vt:lpstr>
      <vt:lpstr>Open Sans</vt:lpstr>
      <vt:lpstr>Cover</vt:lpstr>
      <vt:lpstr>Cover_3</vt:lpstr>
      <vt:lpstr>Blank_1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</dc:creator>
  <cp:lastModifiedBy>Louis Berman</cp:lastModifiedBy>
  <cp:revision>28</cp:revision>
  <dcterms:created xsi:type="dcterms:W3CDTF">2020-11-08T18:22:00Z</dcterms:created>
  <dcterms:modified xsi:type="dcterms:W3CDTF">2022-10-18T12:08:20Z</dcterms:modified>
</cp:coreProperties>
</file>